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2"/>
  </p:notesMasterIdLst>
  <p:sldIdLst>
    <p:sldId id="256" r:id="rId2"/>
    <p:sldId id="325" r:id="rId3"/>
    <p:sldId id="324" r:id="rId4"/>
    <p:sldId id="258" r:id="rId5"/>
    <p:sldId id="259" r:id="rId6"/>
    <p:sldId id="257" r:id="rId7"/>
    <p:sldId id="260" r:id="rId8"/>
    <p:sldId id="261" r:id="rId9"/>
    <p:sldId id="262" r:id="rId10"/>
    <p:sldId id="265" r:id="rId11"/>
    <p:sldId id="313" r:id="rId12"/>
    <p:sldId id="322" r:id="rId13"/>
    <p:sldId id="328" r:id="rId14"/>
    <p:sldId id="264" r:id="rId15"/>
    <p:sldId id="334" r:id="rId16"/>
    <p:sldId id="330" r:id="rId17"/>
    <p:sldId id="326" r:id="rId18"/>
    <p:sldId id="304" r:id="rId19"/>
    <p:sldId id="309" r:id="rId20"/>
    <p:sldId id="310" r:id="rId21"/>
    <p:sldId id="311" r:id="rId22"/>
    <p:sldId id="329" r:id="rId23"/>
    <p:sldId id="314" r:id="rId24"/>
    <p:sldId id="315" r:id="rId25"/>
    <p:sldId id="316" r:id="rId26"/>
    <p:sldId id="333" r:id="rId27"/>
    <p:sldId id="332" r:id="rId28"/>
    <p:sldId id="331" r:id="rId29"/>
    <p:sldId id="327" r:id="rId30"/>
    <p:sldId id="335" r:id="rId3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7" d="100"/>
          <a:sy n="77" d="100"/>
        </p:scale>
        <p:origin x="2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D92843-92D4-4A12-B568-37382EC73544}" type="doc">
      <dgm:prSet loTypeId="urn:microsoft.com/office/officeart/2005/8/layout/hierarchy2" loCatId="hierarchy" qsTypeId="urn:microsoft.com/office/officeart/2005/8/quickstyle/simple1" qsCatId="simple" csTypeId="urn:microsoft.com/office/officeart/2005/8/colors/accent0_3" csCatId="mainScheme" phldr="1"/>
      <dgm:spPr/>
      <dgm:t>
        <a:bodyPr/>
        <a:lstStyle/>
        <a:p>
          <a:endParaRPr lang="en-US"/>
        </a:p>
      </dgm:t>
    </dgm:pt>
    <dgm:pt modelId="{945D996C-82BF-4DF2-B843-15D704B8D896}">
      <dgm:prSet phldrT="[Text]"/>
      <dgm:spPr/>
      <dgm:t>
        <a:bodyPr/>
        <a:lstStyle/>
        <a:p>
          <a:r>
            <a:rPr lang="en-US" dirty="0"/>
            <a:t>Maintenance and Use</a:t>
          </a:r>
        </a:p>
      </dgm:t>
    </dgm:pt>
    <dgm:pt modelId="{F3F7B480-D526-4B39-AB6B-EB5C3ED53A73}" type="parTrans" cxnId="{3FB921A5-92B4-401B-B408-E230BA43009D}">
      <dgm:prSet/>
      <dgm:spPr/>
      <dgm:t>
        <a:bodyPr/>
        <a:lstStyle/>
        <a:p>
          <a:endParaRPr lang="en-US"/>
        </a:p>
      </dgm:t>
    </dgm:pt>
    <dgm:pt modelId="{241882C9-1514-4017-824D-6FFA3F1230EA}" type="sibTrans" cxnId="{3FB921A5-92B4-401B-B408-E230BA43009D}">
      <dgm:prSet/>
      <dgm:spPr/>
      <dgm:t>
        <a:bodyPr/>
        <a:lstStyle/>
        <a:p>
          <a:endParaRPr lang="en-US"/>
        </a:p>
      </dgm:t>
    </dgm:pt>
    <dgm:pt modelId="{911A948D-D809-4AB8-8AAE-49D63F010846}">
      <dgm:prSet phldrT="[Text]"/>
      <dgm:spPr/>
      <dgm:t>
        <a:bodyPr/>
        <a:lstStyle/>
        <a:p>
          <a:r>
            <a:rPr lang="en-US" dirty="0"/>
            <a:t>Disposition</a:t>
          </a:r>
        </a:p>
      </dgm:t>
    </dgm:pt>
    <dgm:pt modelId="{CEE6638F-D189-4B35-8174-B7E18A5CB548}" type="parTrans" cxnId="{CE3814E1-6A47-412C-8C88-3DC3E43DA3D5}">
      <dgm:prSet/>
      <dgm:spPr/>
      <dgm:t>
        <a:bodyPr/>
        <a:lstStyle/>
        <a:p>
          <a:endParaRPr lang="en-US"/>
        </a:p>
      </dgm:t>
    </dgm:pt>
    <dgm:pt modelId="{27139210-8FE3-4F1A-A07D-FF6A79972A0F}" type="sibTrans" cxnId="{CE3814E1-6A47-412C-8C88-3DC3E43DA3D5}">
      <dgm:prSet/>
      <dgm:spPr/>
      <dgm:t>
        <a:bodyPr/>
        <a:lstStyle/>
        <a:p>
          <a:endParaRPr lang="en-US"/>
        </a:p>
      </dgm:t>
    </dgm:pt>
    <dgm:pt modelId="{837E6686-F276-4B61-9BE6-6D7DAB789C25}">
      <dgm:prSet phldrT="[Text]"/>
      <dgm:spPr/>
      <dgm:t>
        <a:bodyPr/>
        <a:lstStyle/>
        <a:p>
          <a:r>
            <a:rPr lang="en-US" dirty="0"/>
            <a:t>Permanent (Preserve)</a:t>
          </a:r>
        </a:p>
      </dgm:t>
    </dgm:pt>
    <dgm:pt modelId="{CC2411DB-37D2-4CBF-90F1-EA16824B2462}" type="parTrans" cxnId="{9A198B3D-904F-4043-8578-C5544F9BCAC4}">
      <dgm:prSet/>
      <dgm:spPr/>
      <dgm:t>
        <a:bodyPr/>
        <a:lstStyle/>
        <a:p>
          <a:endParaRPr lang="en-US"/>
        </a:p>
      </dgm:t>
    </dgm:pt>
    <dgm:pt modelId="{C1C2B1EF-F9B3-412C-B55D-2A5C57F1DFCB}" type="sibTrans" cxnId="{9A198B3D-904F-4043-8578-C5544F9BCAC4}">
      <dgm:prSet/>
      <dgm:spPr/>
      <dgm:t>
        <a:bodyPr/>
        <a:lstStyle/>
        <a:p>
          <a:endParaRPr lang="en-US"/>
        </a:p>
      </dgm:t>
    </dgm:pt>
    <dgm:pt modelId="{C1AF5486-92A5-4EEB-AA78-FDC6FC708B92}">
      <dgm:prSet phldrT="[Text]"/>
      <dgm:spPr/>
      <dgm:t>
        <a:bodyPr/>
        <a:lstStyle/>
        <a:p>
          <a:r>
            <a:rPr lang="en-US" dirty="0"/>
            <a:t>Temporary (Destroy once retention met)</a:t>
          </a:r>
        </a:p>
      </dgm:t>
    </dgm:pt>
    <dgm:pt modelId="{615F507C-2CD1-40DF-B892-5302AEE0EE7D}" type="parTrans" cxnId="{12F88B0B-408D-46BA-A313-14344FDE2F50}">
      <dgm:prSet/>
      <dgm:spPr/>
      <dgm:t>
        <a:bodyPr/>
        <a:lstStyle/>
        <a:p>
          <a:endParaRPr lang="en-US"/>
        </a:p>
      </dgm:t>
    </dgm:pt>
    <dgm:pt modelId="{CF773CDE-DE38-454C-8851-7B475FCDB7C5}" type="sibTrans" cxnId="{12F88B0B-408D-46BA-A313-14344FDE2F50}">
      <dgm:prSet/>
      <dgm:spPr/>
      <dgm:t>
        <a:bodyPr/>
        <a:lstStyle/>
        <a:p>
          <a:endParaRPr lang="en-US"/>
        </a:p>
      </dgm:t>
    </dgm:pt>
    <dgm:pt modelId="{D465758A-114D-4DD7-90F4-7622C4AF2882}">
      <dgm:prSet/>
      <dgm:spPr/>
      <dgm:t>
        <a:bodyPr/>
        <a:lstStyle/>
        <a:p>
          <a:r>
            <a:rPr lang="en-US" dirty="0"/>
            <a:t>Creation or Receipt</a:t>
          </a:r>
        </a:p>
      </dgm:t>
    </dgm:pt>
    <dgm:pt modelId="{908A6A37-E5B0-4F6E-91CF-4E67F0E54D8F}" type="parTrans" cxnId="{0AE99CA6-B99A-4155-8051-5B40E6344967}">
      <dgm:prSet/>
      <dgm:spPr/>
      <dgm:t>
        <a:bodyPr/>
        <a:lstStyle/>
        <a:p>
          <a:endParaRPr lang="en-US"/>
        </a:p>
      </dgm:t>
    </dgm:pt>
    <dgm:pt modelId="{1350433B-052E-4A80-9F4C-67D5C74125EA}" type="sibTrans" cxnId="{0AE99CA6-B99A-4155-8051-5B40E6344967}">
      <dgm:prSet/>
      <dgm:spPr/>
      <dgm:t>
        <a:bodyPr/>
        <a:lstStyle/>
        <a:p>
          <a:endParaRPr lang="en-US"/>
        </a:p>
      </dgm:t>
    </dgm:pt>
    <dgm:pt modelId="{B51069E0-C758-4672-A8D2-7C2716D3F866}" type="pres">
      <dgm:prSet presAssocID="{28D92843-92D4-4A12-B568-37382EC73544}" presName="diagram" presStyleCnt="0">
        <dgm:presLayoutVars>
          <dgm:chPref val="1"/>
          <dgm:dir/>
          <dgm:animOne val="branch"/>
          <dgm:animLvl val="lvl"/>
          <dgm:resizeHandles val="exact"/>
        </dgm:presLayoutVars>
      </dgm:prSet>
      <dgm:spPr/>
    </dgm:pt>
    <dgm:pt modelId="{CEB47785-98A7-4B87-90CC-0F67D7A08740}" type="pres">
      <dgm:prSet presAssocID="{D465758A-114D-4DD7-90F4-7622C4AF2882}" presName="root1" presStyleCnt="0"/>
      <dgm:spPr/>
    </dgm:pt>
    <dgm:pt modelId="{921EA8B1-A990-41C3-B788-461248349906}" type="pres">
      <dgm:prSet presAssocID="{D465758A-114D-4DD7-90F4-7622C4AF2882}" presName="LevelOneTextNode" presStyleLbl="node0" presStyleIdx="0" presStyleCnt="2" custLinFactNeighborX="-84505" custLinFactNeighborY="85341">
        <dgm:presLayoutVars>
          <dgm:chPref val="3"/>
        </dgm:presLayoutVars>
      </dgm:prSet>
      <dgm:spPr/>
    </dgm:pt>
    <dgm:pt modelId="{61E62D01-9D73-4B3D-8FD7-2D2A199F7B62}" type="pres">
      <dgm:prSet presAssocID="{D465758A-114D-4DD7-90F4-7622C4AF2882}" presName="level2hierChild" presStyleCnt="0"/>
      <dgm:spPr/>
    </dgm:pt>
    <dgm:pt modelId="{99ABCDFF-EDD9-4089-9800-AB7FF50B9BAD}" type="pres">
      <dgm:prSet presAssocID="{945D996C-82BF-4DF2-B843-15D704B8D896}" presName="root1" presStyleCnt="0"/>
      <dgm:spPr/>
    </dgm:pt>
    <dgm:pt modelId="{5B776D38-EBA7-4E40-8C8D-F402855C2768}" type="pres">
      <dgm:prSet presAssocID="{945D996C-82BF-4DF2-B843-15D704B8D896}" presName="LevelOneTextNode" presStyleLbl="node0" presStyleIdx="1" presStyleCnt="2" custLinFactNeighborX="35134" custLinFactNeighborY="-29280">
        <dgm:presLayoutVars>
          <dgm:chPref val="3"/>
        </dgm:presLayoutVars>
      </dgm:prSet>
      <dgm:spPr/>
    </dgm:pt>
    <dgm:pt modelId="{1CBF07BD-A78C-4A7C-AECE-862612CEA12A}" type="pres">
      <dgm:prSet presAssocID="{945D996C-82BF-4DF2-B843-15D704B8D896}" presName="level2hierChild" presStyleCnt="0"/>
      <dgm:spPr/>
    </dgm:pt>
    <dgm:pt modelId="{923D1BD5-F9A8-4B4D-A292-7E6A30E707F2}" type="pres">
      <dgm:prSet presAssocID="{CEE6638F-D189-4B35-8174-B7E18A5CB548}" presName="conn2-1" presStyleLbl="parChTrans1D2" presStyleIdx="0" presStyleCnt="1"/>
      <dgm:spPr/>
    </dgm:pt>
    <dgm:pt modelId="{00D4A165-1B06-445A-8692-AEA1327A8DE4}" type="pres">
      <dgm:prSet presAssocID="{CEE6638F-D189-4B35-8174-B7E18A5CB548}" presName="connTx" presStyleLbl="parChTrans1D2" presStyleIdx="0" presStyleCnt="1"/>
      <dgm:spPr/>
    </dgm:pt>
    <dgm:pt modelId="{52C82426-ADDF-4E51-9FA0-E48ED1EDF0E0}" type="pres">
      <dgm:prSet presAssocID="{911A948D-D809-4AB8-8AAE-49D63F010846}" presName="root2" presStyleCnt="0"/>
      <dgm:spPr/>
    </dgm:pt>
    <dgm:pt modelId="{AAAB66FE-7C5C-46DC-91D3-932B9CC17090}" type="pres">
      <dgm:prSet presAssocID="{911A948D-D809-4AB8-8AAE-49D63F010846}" presName="LevelTwoTextNode" presStyleLbl="node2" presStyleIdx="0" presStyleCnt="1" custLinFactNeighborX="71974" custLinFactNeighborY="-26736">
        <dgm:presLayoutVars>
          <dgm:chPref val="3"/>
        </dgm:presLayoutVars>
      </dgm:prSet>
      <dgm:spPr/>
    </dgm:pt>
    <dgm:pt modelId="{F63D89E2-1577-4E87-8ADE-FB67545C77ED}" type="pres">
      <dgm:prSet presAssocID="{911A948D-D809-4AB8-8AAE-49D63F010846}" presName="level3hierChild" presStyleCnt="0"/>
      <dgm:spPr/>
    </dgm:pt>
    <dgm:pt modelId="{81BF3144-2198-4137-8CB2-87AD55EAF9BF}" type="pres">
      <dgm:prSet presAssocID="{CC2411DB-37D2-4CBF-90F1-EA16824B2462}" presName="conn2-1" presStyleLbl="parChTrans1D3" presStyleIdx="0" presStyleCnt="2"/>
      <dgm:spPr/>
    </dgm:pt>
    <dgm:pt modelId="{88FA20DD-C394-4DCC-A3DB-56657D2AB105}" type="pres">
      <dgm:prSet presAssocID="{CC2411DB-37D2-4CBF-90F1-EA16824B2462}" presName="connTx" presStyleLbl="parChTrans1D3" presStyleIdx="0" presStyleCnt="2"/>
      <dgm:spPr/>
    </dgm:pt>
    <dgm:pt modelId="{B16A5DF0-F523-4B60-969B-B2DF69F1BCFB}" type="pres">
      <dgm:prSet presAssocID="{837E6686-F276-4B61-9BE6-6D7DAB789C25}" presName="root2" presStyleCnt="0"/>
      <dgm:spPr/>
    </dgm:pt>
    <dgm:pt modelId="{FFB1AE25-D6D9-417D-9F63-EF1FCE339248}" type="pres">
      <dgm:prSet presAssocID="{837E6686-F276-4B61-9BE6-6D7DAB789C25}" presName="LevelTwoTextNode" presStyleLbl="node3" presStyleIdx="0" presStyleCnt="2" custLinFactNeighborX="89699" custLinFactNeighborY="-43259">
        <dgm:presLayoutVars>
          <dgm:chPref val="3"/>
        </dgm:presLayoutVars>
      </dgm:prSet>
      <dgm:spPr/>
    </dgm:pt>
    <dgm:pt modelId="{2F81C4FA-7A89-4488-8814-2B7A2C3F1C7A}" type="pres">
      <dgm:prSet presAssocID="{837E6686-F276-4B61-9BE6-6D7DAB789C25}" presName="level3hierChild" presStyleCnt="0"/>
      <dgm:spPr/>
    </dgm:pt>
    <dgm:pt modelId="{229727C8-3933-4A3E-BCD8-C7510CA05170}" type="pres">
      <dgm:prSet presAssocID="{615F507C-2CD1-40DF-B892-5302AEE0EE7D}" presName="conn2-1" presStyleLbl="parChTrans1D3" presStyleIdx="1" presStyleCnt="2"/>
      <dgm:spPr/>
    </dgm:pt>
    <dgm:pt modelId="{A843BBD1-BF56-4FE4-978F-513278AEF6F8}" type="pres">
      <dgm:prSet presAssocID="{615F507C-2CD1-40DF-B892-5302AEE0EE7D}" presName="connTx" presStyleLbl="parChTrans1D3" presStyleIdx="1" presStyleCnt="2"/>
      <dgm:spPr/>
    </dgm:pt>
    <dgm:pt modelId="{C5538348-F8F4-49B5-911D-55CCA3B8909C}" type="pres">
      <dgm:prSet presAssocID="{C1AF5486-92A5-4EEB-AA78-FDC6FC708B92}" presName="root2" presStyleCnt="0"/>
      <dgm:spPr/>
    </dgm:pt>
    <dgm:pt modelId="{543BE9D0-B3ED-4F22-8BC4-1DCD6BF4F42E}" type="pres">
      <dgm:prSet presAssocID="{C1AF5486-92A5-4EEB-AA78-FDC6FC708B92}" presName="LevelTwoTextNode" presStyleLbl="node3" presStyleIdx="1" presStyleCnt="2" custLinFactNeighborX="89241" custLinFactNeighborY="2662">
        <dgm:presLayoutVars>
          <dgm:chPref val="3"/>
        </dgm:presLayoutVars>
      </dgm:prSet>
      <dgm:spPr/>
    </dgm:pt>
    <dgm:pt modelId="{A8DA99E9-B441-4200-85D2-DD312ACC172A}" type="pres">
      <dgm:prSet presAssocID="{C1AF5486-92A5-4EEB-AA78-FDC6FC708B92}" presName="level3hierChild" presStyleCnt="0"/>
      <dgm:spPr/>
    </dgm:pt>
  </dgm:ptLst>
  <dgm:cxnLst>
    <dgm:cxn modelId="{12F88B0B-408D-46BA-A313-14344FDE2F50}" srcId="{911A948D-D809-4AB8-8AAE-49D63F010846}" destId="{C1AF5486-92A5-4EEB-AA78-FDC6FC708B92}" srcOrd="1" destOrd="0" parTransId="{615F507C-2CD1-40DF-B892-5302AEE0EE7D}" sibTransId="{CF773CDE-DE38-454C-8851-7B475FCDB7C5}"/>
    <dgm:cxn modelId="{49B92C2A-B91B-40A0-8B79-CB979E076B51}" type="presOf" srcId="{911A948D-D809-4AB8-8AAE-49D63F010846}" destId="{AAAB66FE-7C5C-46DC-91D3-932B9CC17090}" srcOrd="0" destOrd="0" presId="urn:microsoft.com/office/officeart/2005/8/layout/hierarchy2"/>
    <dgm:cxn modelId="{216B6D2C-B793-48C0-A960-0FDD6E3FF2F0}" type="presOf" srcId="{837E6686-F276-4B61-9BE6-6D7DAB789C25}" destId="{FFB1AE25-D6D9-417D-9F63-EF1FCE339248}" srcOrd="0" destOrd="0" presId="urn:microsoft.com/office/officeart/2005/8/layout/hierarchy2"/>
    <dgm:cxn modelId="{9A198B3D-904F-4043-8578-C5544F9BCAC4}" srcId="{911A948D-D809-4AB8-8AAE-49D63F010846}" destId="{837E6686-F276-4B61-9BE6-6D7DAB789C25}" srcOrd="0" destOrd="0" parTransId="{CC2411DB-37D2-4CBF-90F1-EA16824B2462}" sibTransId="{C1C2B1EF-F9B3-412C-B55D-2A5C57F1DFCB}"/>
    <dgm:cxn modelId="{33601142-E1E4-480A-81A5-AEB041065204}" type="presOf" srcId="{CEE6638F-D189-4B35-8174-B7E18A5CB548}" destId="{923D1BD5-F9A8-4B4D-A292-7E6A30E707F2}" srcOrd="0" destOrd="0" presId="urn:microsoft.com/office/officeart/2005/8/layout/hierarchy2"/>
    <dgm:cxn modelId="{BDBABD67-C371-4069-972F-74286274A45A}" type="presOf" srcId="{C1AF5486-92A5-4EEB-AA78-FDC6FC708B92}" destId="{543BE9D0-B3ED-4F22-8BC4-1DCD6BF4F42E}" srcOrd="0" destOrd="0" presId="urn:microsoft.com/office/officeart/2005/8/layout/hierarchy2"/>
    <dgm:cxn modelId="{1D41DB4F-1AAB-4401-A4C9-463BCB3D9442}" type="presOf" srcId="{CC2411DB-37D2-4CBF-90F1-EA16824B2462}" destId="{81BF3144-2198-4137-8CB2-87AD55EAF9BF}" srcOrd="0" destOrd="0" presId="urn:microsoft.com/office/officeart/2005/8/layout/hierarchy2"/>
    <dgm:cxn modelId="{0F840051-7D15-458B-9162-C7FB6DFBFFFD}" type="presOf" srcId="{CEE6638F-D189-4B35-8174-B7E18A5CB548}" destId="{00D4A165-1B06-445A-8692-AEA1327A8DE4}" srcOrd="1" destOrd="0" presId="urn:microsoft.com/office/officeart/2005/8/layout/hierarchy2"/>
    <dgm:cxn modelId="{FC94287B-AF4A-4FE3-8117-B5E88A84CF6B}" type="presOf" srcId="{D465758A-114D-4DD7-90F4-7622C4AF2882}" destId="{921EA8B1-A990-41C3-B788-461248349906}" srcOrd="0" destOrd="0" presId="urn:microsoft.com/office/officeart/2005/8/layout/hierarchy2"/>
    <dgm:cxn modelId="{5E79B388-23BC-401A-810D-AEE2D8C583C3}" type="presOf" srcId="{615F507C-2CD1-40DF-B892-5302AEE0EE7D}" destId="{229727C8-3933-4A3E-BCD8-C7510CA05170}" srcOrd="0" destOrd="0" presId="urn:microsoft.com/office/officeart/2005/8/layout/hierarchy2"/>
    <dgm:cxn modelId="{2B33629A-5925-4DB5-A686-D8A42A622567}" type="presOf" srcId="{CC2411DB-37D2-4CBF-90F1-EA16824B2462}" destId="{88FA20DD-C394-4DCC-A3DB-56657D2AB105}" srcOrd="1" destOrd="0" presId="urn:microsoft.com/office/officeart/2005/8/layout/hierarchy2"/>
    <dgm:cxn modelId="{3FB921A5-92B4-401B-B408-E230BA43009D}" srcId="{28D92843-92D4-4A12-B568-37382EC73544}" destId="{945D996C-82BF-4DF2-B843-15D704B8D896}" srcOrd="1" destOrd="0" parTransId="{F3F7B480-D526-4B39-AB6B-EB5C3ED53A73}" sibTransId="{241882C9-1514-4017-824D-6FFA3F1230EA}"/>
    <dgm:cxn modelId="{0AE99CA6-B99A-4155-8051-5B40E6344967}" srcId="{28D92843-92D4-4A12-B568-37382EC73544}" destId="{D465758A-114D-4DD7-90F4-7622C4AF2882}" srcOrd="0" destOrd="0" parTransId="{908A6A37-E5B0-4F6E-91CF-4E67F0E54D8F}" sibTransId="{1350433B-052E-4A80-9F4C-67D5C74125EA}"/>
    <dgm:cxn modelId="{A977CAD4-3A83-45BD-8423-2BF6FE499872}" type="presOf" srcId="{28D92843-92D4-4A12-B568-37382EC73544}" destId="{B51069E0-C758-4672-A8D2-7C2716D3F866}" srcOrd="0" destOrd="0" presId="urn:microsoft.com/office/officeart/2005/8/layout/hierarchy2"/>
    <dgm:cxn modelId="{337628DC-F0D8-476E-9F76-93D9B816EFA0}" type="presOf" srcId="{945D996C-82BF-4DF2-B843-15D704B8D896}" destId="{5B776D38-EBA7-4E40-8C8D-F402855C2768}" srcOrd="0" destOrd="0" presId="urn:microsoft.com/office/officeart/2005/8/layout/hierarchy2"/>
    <dgm:cxn modelId="{CE3814E1-6A47-412C-8C88-3DC3E43DA3D5}" srcId="{945D996C-82BF-4DF2-B843-15D704B8D896}" destId="{911A948D-D809-4AB8-8AAE-49D63F010846}" srcOrd="0" destOrd="0" parTransId="{CEE6638F-D189-4B35-8174-B7E18A5CB548}" sibTransId="{27139210-8FE3-4F1A-A07D-FF6A79972A0F}"/>
    <dgm:cxn modelId="{D60BD2FD-95E6-47D1-B14A-6C27B63DD999}" type="presOf" srcId="{615F507C-2CD1-40DF-B892-5302AEE0EE7D}" destId="{A843BBD1-BF56-4FE4-978F-513278AEF6F8}" srcOrd="1" destOrd="0" presId="urn:microsoft.com/office/officeart/2005/8/layout/hierarchy2"/>
    <dgm:cxn modelId="{DC6B2EA3-36C7-40A6-ACF0-CEEE6AA45ECE}" type="presParOf" srcId="{B51069E0-C758-4672-A8D2-7C2716D3F866}" destId="{CEB47785-98A7-4B87-90CC-0F67D7A08740}" srcOrd="0" destOrd="0" presId="urn:microsoft.com/office/officeart/2005/8/layout/hierarchy2"/>
    <dgm:cxn modelId="{2374D057-1C00-4581-9A29-5687BC093D59}" type="presParOf" srcId="{CEB47785-98A7-4B87-90CC-0F67D7A08740}" destId="{921EA8B1-A990-41C3-B788-461248349906}" srcOrd="0" destOrd="0" presId="urn:microsoft.com/office/officeart/2005/8/layout/hierarchy2"/>
    <dgm:cxn modelId="{2E6554E2-99B1-466A-BEDC-33FE709AEB7C}" type="presParOf" srcId="{CEB47785-98A7-4B87-90CC-0F67D7A08740}" destId="{61E62D01-9D73-4B3D-8FD7-2D2A199F7B62}" srcOrd="1" destOrd="0" presId="urn:microsoft.com/office/officeart/2005/8/layout/hierarchy2"/>
    <dgm:cxn modelId="{933785CE-1D3A-4503-8421-3CDEF8F58699}" type="presParOf" srcId="{B51069E0-C758-4672-A8D2-7C2716D3F866}" destId="{99ABCDFF-EDD9-4089-9800-AB7FF50B9BAD}" srcOrd="1" destOrd="0" presId="urn:microsoft.com/office/officeart/2005/8/layout/hierarchy2"/>
    <dgm:cxn modelId="{AF2BABE6-C801-4544-AA7B-9E3ABD15B63B}" type="presParOf" srcId="{99ABCDFF-EDD9-4089-9800-AB7FF50B9BAD}" destId="{5B776D38-EBA7-4E40-8C8D-F402855C2768}" srcOrd="0" destOrd="0" presId="urn:microsoft.com/office/officeart/2005/8/layout/hierarchy2"/>
    <dgm:cxn modelId="{D0F1DE42-3036-4E3F-AD1B-E881BA4189D7}" type="presParOf" srcId="{99ABCDFF-EDD9-4089-9800-AB7FF50B9BAD}" destId="{1CBF07BD-A78C-4A7C-AECE-862612CEA12A}" srcOrd="1" destOrd="0" presId="urn:microsoft.com/office/officeart/2005/8/layout/hierarchy2"/>
    <dgm:cxn modelId="{24C9A9AE-C770-4FFA-B3D5-7F67E05FFA3C}" type="presParOf" srcId="{1CBF07BD-A78C-4A7C-AECE-862612CEA12A}" destId="{923D1BD5-F9A8-4B4D-A292-7E6A30E707F2}" srcOrd="0" destOrd="0" presId="urn:microsoft.com/office/officeart/2005/8/layout/hierarchy2"/>
    <dgm:cxn modelId="{5205FC87-4351-4C19-AA05-6385DD397A99}" type="presParOf" srcId="{923D1BD5-F9A8-4B4D-A292-7E6A30E707F2}" destId="{00D4A165-1B06-445A-8692-AEA1327A8DE4}" srcOrd="0" destOrd="0" presId="urn:microsoft.com/office/officeart/2005/8/layout/hierarchy2"/>
    <dgm:cxn modelId="{63E96C69-C5B7-4F45-8891-4209B446B4C7}" type="presParOf" srcId="{1CBF07BD-A78C-4A7C-AECE-862612CEA12A}" destId="{52C82426-ADDF-4E51-9FA0-E48ED1EDF0E0}" srcOrd="1" destOrd="0" presId="urn:microsoft.com/office/officeart/2005/8/layout/hierarchy2"/>
    <dgm:cxn modelId="{1AD2600A-28E5-462E-A7C7-13AD7F09DBA8}" type="presParOf" srcId="{52C82426-ADDF-4E51-9FA0-E48ED1EDF0E0}" destId="{AAAB66FE-7C5C-46DC-91D3-932B9CC17090}" srcOrd="0" destOrd="0" presId="urn:microsoft.com/office/officeart/2005/8/layout/hierarchy2"/>
    <dgm:cxn modelId="{9B1535DF-E73F-46D5-8932-4CAFB7B3C17B}" type="presParOf" srcId="{52C82426-ADDF-4E51-9FA0-E48ED1EDF0E0}" destId="{F63D89E2-1577-4E87-8ADE-FB67545C77ED}" srcOrd="1" destOrd="0" presId="urn:microsoft.com/office/officeart/2005/8/layout/hierarchy2"/>
    <dgm:cxn modelId="{FA4C87AB-53D9-4D2E-AE28-A3F99D2366EF}" type="presParOf" srcId="{F63D89E2-1577-4E87-8ADE-FB67545C77ED}" destId="{81BF3144-2198-4137-8CB2-87AD55EAF9BF}" srcOrd="0" destOrd="0" presId="urn:microsoft.com/office/officeart/2005/8/layout/hierarchy2"/>
    <dgm:cxn modelId="{F2824123-66B5-4982-8180-F3759AF353B1}" type="presParOf" srcId="{81BF3144-2198-4137-8CB2-87AD55EAF9BF}" destId="{88FA20DD-C394-4DCC-A3DB-56657D2AB105}" srcOrd="0" destOrd="0" presId="urn:microsoft.com/office/officeart/2005/8/layout/hierarchy2"/>
    <dgm:cxn modelId="{68E3D8D2-7554-48BC-B99C-C3514798DC9E}" type="presParOf" srcId="{F63D89E2-1577-4E87-8ADE-FB67545C77ED}" destId="{B16A5DF0-F523-4B60-969B-B2DF69F1BCFB}" srcOrd="1" destOrd="0" presId="urn:microsoft.com/office/officeart/2005/8/layout/hierarchy2"/>
    <dgm:cxn modelId="{5193D402-BD44-443C-ADF5-19285D189D5F}" type="presParOf" srcId="{B16A5DF0-F523-4B60-969B-B2DF69F1BCFB}" destId="{FFB1AE25-D6D9-417D-9F63-EF1FCE339248}" srcOrd="0" destOrd="0" presId="urn:microsoft.com/office/officeart/2005/8/layout/hierarchy2"/>
    <dgm:cxn modelId="{E82F5691-D043-40A7-A39B-8E52048DF684}" type="presParOf" srcId="{B16A5DF0-F523-4B60-969B-B2DF69F1BCFB}" destId="{2F81C4FA-7A89-4488-8814-2B7A2C3F1C7A}" srcOrd="1" destOrd="0" presId="urn:microsoft.com/office/officeart/2005/8/layout/hierarchy2"/>
    <dgm:cxn modelId="{C97F3A59-BE7B-4B31-82F3-1C20DB8554FB}" type="presParOf" srcId="{F63D89E2-1577-4E87-8ADE-FB67545C77ED}" destId="{229727C8-3933-4A3E-BCD8-C7510CA05170}" srcOrd="2" destOrd="0" presId="urn:microsoft.com/office/officeart/2005/8/layout/hierarchy2"/>
    <dgm:cxn modelId="{831423CE-555E-40CB-ADF3-C2FC9D1FFA80}" type="presParOf" srcId="{229727C8-3933-4A3E-BCD8-C7510CA05170}" destId="{A843BBD1-BF56-4FE4-978F-513278AEF6F8}" srcOrd="0" destOrd="0" presId="urn:microsoft.com/office/officeart/2005/8/layout/hierarchy2"/>
    <dgm:cxn modelId="{D7AAAC0D-14DA-4F3E-9342-63E8975F596A}" type="presParOf" srcId="{F63D89E2-1577-4E87-8ADE-FB67545C77ED}" destId="{C5538348-F8F4-49B5-911D-55CCA3B8909C}" srcOrd="3" destOrd="0" presId="urn:microsoft.com/office/officeart/2005/8/layout/hierarchy2"/>
    <dgm:cxn modelId="{401845D4-7ABA-4782-971B-849E19095493}" type="presParOf" srcId="{C5538348-F8F4-49B5-911D-55CCA3B8909C}" destId="{543BE9D0-B3ED-4F22-8BC4-1DCD6BF4F42E}" srcOrd="0" destOrd="0" presId="urn:microsoft.com/office/officeart/2005/8/layout/hierarchy2"/>
    <dgm:cxn modelId="{F1570003-EAA8-4A85-A29C-1E95A42D7C87}" type="presParOf" srcId="{C5538348-F8F4-49B5-911D-55CCA3B8909C}" destId="{A8DA99E9-B441-4200-85D2-DD312ACC172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BD12F4-7D0D-4F01-8B3B-69385F996882}" type="doc">
      <dgm:prSet loTypeId="urn:microsoft.com/office/officeart/2005/8/layout/radial6" loCatId="cycle" qsTypeId="urn:microsoft.com/office/officeart/2005/8/quickstyle/simple4" qsCatId="simple" csTypeId="urn:microsoft.com/office/officeart/2005/8/colors/accent0_3" csCatId="mainScheme" phldr="1"/>
      <dgm:spPr/>
      <dgm:t>
        <a:bodyPr/>
        <a:lstStyle/>
        <a:p>
          <a:endParaRPr lang="en-US"/>
        </a:p>
      </dgm:t>
    </dgm:pt>
    <dgm:pt modelId="{E7FBE95D-21D1-4819-BA89-73F0C03A7F59}">
      <dgm:prSet phldrT="[Text]"/>
      <dgm:spPr/>
      <dgm:t>
        <a:bodyPr/>
        <a:lstStyle/>
        <a:p>
          <a:r>
            <a:rPr lang="en-US" b="0" cap="none" spc="0">
              <a:ln w="0"/>
              <a:solidFill>
                <a:schemeClr val="accent4">
                  <a:lumMod val="60000"/>
                  <a:lumOff val="40000"/>
                </a:schemeClr>
              </a:solidFill>
              <a:effectLst>
                <a:outerShdw blurRad="38100" dist="19050" dir="2700000" algn="tl" rotWithShape="0">
                  <a:schemeClr val="dk1">
                    <a:alpha val="40000"/>
                  </a:schemeClr>
                </a:outerShdw>
              </a:effectLst>
            </a:rPr>
            <a:t>Retention Period</a:t>
          </a:r>
          <a:endParaRPr lang="en-US" b="0" cap="none" spc="0" dirty="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FBD8A532-8512-413A-AE95-85D2CA2DC0B7}" type="parTrans" cxnId="{825E0ACB-D544-4DC8-9693-280414BF2C98}">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D273716C-F7F6-4071-BB90-40952507CEFA}" type="sibTrans" cxnId="{825E0ACB-D544-4DC8-9693-280414BF2C98}">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F20FEFA3-9837-43AE-81A2-ADA4DDCE81E3}">
      <dgm:prSet phldrT="[Text]"/>
      <dgm:spPr/>
      <dgm:t>
        <a:bodyPr/>
        <a:lstStyle/>
        <a:p>
          <a:r>
            <a:rPr lang="en-US" b="0" cap="none" spc="0">
              <a:ln w="0"/>
              <a:solidFill>
                <a:schemeClr val="accent4">
                  <a:lumMod val="60000"/>
                  <a:lumOff val="40000"/>
                </a:schemeClr>
              </a:solidFill>
              <a:effectLst>
                <a:outerShdw blurRad="38100" dist="19050" dir="2700000" algn="tl" rotWithShape="0">
                  <a:schemeClr val="dk1">
                    <a:alpha val="40000"/>
                  </a:schemeClr>
                </a:outerShdw>
              </a:effectLst>
            </a:rPr>
            <a:t>Administrative Value</a:t>
          </a:r>
          <a:endParaRPr lang="en-US" b="0" cap="none" spc="0" dirty="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D242F9C1-2489-429C-8158-2A8CE3C19D82}" type="parTrans" cxnId="{D2B8AEBB-02B6-49DB-B184-C7F088CCEF0A}">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70FCDFCA-932B-4DBC-9EBF-2DF659F8E978}" type="sibTrans" cxnId="{D2B8AEBB-02B6-49DB-B184-C7F088CCEF0A}">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473C2F9D-9268-47CE-9767-E3CA98493CE9}">
      <dgm:prSet phldrT="[Text]"/>
      <dgm:spPr/>
      <dgm:t>
        <a:bodyPr/>
        <a:lstStyle/>
        <a:p>
          <a:r>
            <a:rPr lang="en-US" b="0" cap="none" spc="0">
              <a:ln w="0"/>
              <a:solidFill>
                <a:schemeClr val="accent4">
                  <a:lumMod val="60000"/>
                  <a:lumOff val="40000"/>
                </a:schemeClr>
              </a:solidFill>
              <a:effectLst>
                <a:outerShdw blurRad="38100" dist="19050" dir="2700000" algn="tl" rotWithShape="0">
                  <a:schemeClr val="dk1">
                    <a:alpha val="40000"/>
                  </a:schemeClr>
                </a:outerShdw>
              </a:effectLst>
            </a:rPr>
            <a:t>Fiscal Value</a:t>
          </a:r>
          <a:endParaRPr lang="en-US" b="0" cap="none" spc="0" dirty="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54EA3551-A65F-460D-847E-B0CB1F3D0557}" type="parTrans" cxnId="{E986C8F6-40BF-4980-A08F-1C2ADAD0CC81}">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AD72ED6B-E92A-4BB9-B508-71A1F628B727}" type="sibTrans" cxnId="{E986C8F6-40BF-4980-A08F-1C2ADAD0CC81}">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0E422B3B-CE00-41E7-9429-5A52F7B21FBC}">
      <dgm:prSet phldrT="[Text]"/>
      <dgm:spPr/>
      <dgm:t>
        <a:bodyPr/>
        <a:lstStyle/>
        <a:p>
          <a:r>
            <a:rPr lang="en-US" b="0" cap="none" spc="0">
              <a:ln w="0"/>
              <a:solidFill>
                <a:schemeClr val="accent4">
                  <a:lumMod val="60000"/>
                  <a:lumOff val="40000"/>
                </a:schemeClr>
              </a:solidFill>
              <a:effectLst>
                <a:outerShdw blurRad="38100" dist="19050" dir="2700000" algn="tl" rotWithShape="0">
                  <a:schemeClr val="dk1">
                    <a:alpha val="40000"/>
                  </a:schemeClr>
                </a:outerShdw>
              </a:effectLst>
            </a:rPr>
            <a:t>Legal Value</a:t>
          </a:r>
          <a:endParaRPr lang="en-US" b="0" cap="none" spc="0" dirty="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B08BD5A2-20FA-422F-831F-771DF6746094}" type="parTrans" cxnId="{89ED08C2-7F8F-4825-9E00-4350ABC7BAC2}">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5B6A3C23-6D25-48E0-83D1-32C4C45695FA}" type="sibTrans" cxnId="{89ED08C2-7F8F-4825-9E00-4350ABC7BAC2}">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A238D894-58E9-42A9-969A-9623D151C525}">
      <dgm:prSet phldrT="[Text]"/>
      <dgm:spPr/>
      <dgm:t>
        <a:bodyPr/>
        <a:lstStyle/>
        <a:p>
          <a:r>
            <a:rPr lang="en-US" b="0" cap="none" spc="0">
              <a:ln w="0"/>
              <a:solidFill>
                <a:schemeClr val="accent4">
                  <a:lumMod val="60000"/>
                  <a:lumOff val="40000"/>
                </a:schemeClr>
              </a:solidFill>
              <a:effectLst>
                <a:outerShdw blurRad="38100" dist="19050" dir="2700000" algn="tl" rotWithShape="0">
                  <a:schemeClr val="dk1">
                    <a:alpha val="40000"/>
                  </a:schemeClr>
                </a:outerShdw>
              </a:effectLst>
            </a:rPr>
            <a:t>Historical Value</a:t>
          </a:r>
          <a:endParaRPr lang="en-US" b="0" cap="none" spc="0" dirty="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58FDB51E-3E7A-419F-89DD-9FD574A57738}" type="parTrans" cxnId="{75810F7F-F7AA-4CF1-A796-3D47CC6B1834}">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6F518498-36FF-4765-910C-41AEDBE3452F}" type="sibTrans" cxnId="{75810F7F-F7AA-4CF1-A796-3D47CC6B1834}">
      <dgm:prSet/>
      <dgm:spPr/>
      <dgm:t>
        <a:bodyPr/>
        <a:lstStyle/>
        <a:p>
          <a:endParaRPr lang="en-US" b="0" cap="none" spc="0">
            <a:ln w="0"/>
            <a:solidFill>
              <a:schemeClr val="accent4">
                <a:lumMod val="60000"/>
                <a:lumOff val="40000"/>
              </a:schemeClr>
            </a:solidFill>
            <a:effectLst>
              <a:outerShdw blurRad="38100" dist="19050" dir="2700000" algn="tl" rotWithShape="0">
                <a:schemeClr val="dk1">
                  <a:alpha val="40000"/>
                </a:schemeClr>
              </a:outerShdw>
            </a:effectLst>
          </a:endParaRPr>
        </a:p>
      </dgm:t>
    </dgm:pt>
    <dgm:pt modelId="{4B7A90F5-EF31-4A7B-B9DA-CB8C846FBE76}" type="pres">
      <dgm:prSet presAssocID="{C1BD12F4-7D0D-4F01-8B3B-69385F996882}" presName="Name0" presStyleCnt="0">
        <dgm:presLayoutVars>
          <dgm:chMax val="1"/>
          <dgm:dir/>
          <dgm:animLvl val="ctr"/>
          <dgm:resizeHandles val="exact"/>
        </dgm:presLayoutVars>
      </dgm:prSet>
      <dgm:spPr/>
    </dgm:pt>
    <dgm:pt modelId="{277E2595-5823-47D0-A1D1-7FEDCC966D9C}" type="pres">
      <dgm:prSet presAssocID="{E7FBE95D-21D1-4819-BA89-73F0C03A7F59}" presName="centerShape" presStyleLbl="node0" presStyleIdx="0" presStyleCnt="1"/>
      <dgm:spPr/>
    </dgm:pt>
    <dgm:pt modelId="{E91F9508-2B1B-4B20-A815-B138F120EBD9}" type="pres">
      <dgm:prSet presAssocID="{F20FEFA3-9837-43AE-81A2-ADA4DDCE81E3}" presName="node" presStyleLbl="node1" presStyleIdx="0" presStyleCnt="4">
        <dgm:presLayoutVars>
          <dgm:bulletEnabled val="1"/>
        </dgm:presLayoutVars>
      </dgm:prSet>
      <dgm:spPr/>
    </dgm:pt>
    <dgm:pt modelId="{2CFC5327-22F6-4E2A-8261-E0DD5F3778F3}" type="pres">
      <dgm:prSet presAssocID="{F20FEFA3-9837-43AE-81A2-ADA4DDCE81E3}" presName="dummy" presStyleCnt="0"/>
      <dgm:spPr/>
    </dgm:pt>
    <dgm:pt modelId="{298AD420-EBDE-4D9F-9695-CDF97C0DF804}" type="pres">
      <dgm:prSet presAssocID="{70FCDFCA-932B-4DBC-9EBF-2DF659F8E978}" presName="sibTrans" presStyleLbl="sibTrans2D1" presStyleIdx="0" presStyleCnt="4"/>
      <dgm:spPr/>
    </dgm:pt>
    <dgm:pt modelId="{733F03C4-2A9C-41FF-A2BF-353B4D658141}" type="pres">
      <dgm:prSet presAssocID="{473C2F9D-9268-47CE-9767-E3CA98493CE9}" presName="node" presStyleLbl="node1" presStyleIdx="1" presStyleCnt="4">
        <dgm:presLayoutVars>
          <dgm:bulletEnabled val="1"/>
        </dgm:presLayoutVars>
      </dgm:prSet>
      <dgm:spPr/>
    </dgm:pt>
    <dgm:pt modelId="{5759B80B-6728-43C0-9C78-98950446CECB}" type="pres">
      <dgm:prSet presAssocID="{473C2F9D-9268-47CE-9767-E3CA98493CE9}" presName="dummy" presStyleCnt="0"/>
      <dgm:spPr/>
    </dgm:pt>
    <dgm:pt modelId="{622783D1-8C73-4817-87B8-07A1268E014B}" type="pres">
      <dgm:prSet presAssocID="{AD72ED6B-E92A-4BB9-B508-71A1F628B727}" presName="sibTrans" presStyleLbl="sibTrans2D1" presStyleIdx="1" presStyleCnt="4"/>
      <dgm:spPr/>
    </dgm:pt>
    <dgm:pt modelId="{8DB56E0E-6AEC-406C-8ED9-B37F1AB34D57}" type="pres">
      <dgm:prSet presAssocID="{0E422B3B-CE00-41E7-9429-5A52F7B21FBC}" presName="node" presStyleLbl="node1" presStyleIdx="2" presStyleCnt="4">
        <dgm:presLayoutVars>
          <dgm:bulletEnabled val="1"/>
        </dgm:presLayoutVars>
      </dgm:prSet>
      <dgm:spPr/>
    </dgm:pt>
    <dgm:pt modelId="{FF750117-E9FF-4665-BF21-8FA6E36F62CA}" type="pres">
      <dgm:prSet presAssocID="{0E422B3B-CE00-41E7-9429-5A52F7B21FBC}" presName="dummy" presStyleCnt="0"/>
      <dgm:spPr/>
    </dgm:pt>
    <dgm:pt modelId="{E6B2FEDB-185A-4EE1-BEE5-6457BEAAF68D}" type="pres">
      <dgm:prSet presAssocID="{5B6A3C23-6D25-48E0-83D1-32C4C45695FA}" presName="sibTrans" presStyleLbl="sibTrans2D1" presStyleIdx="2" presStyleCnt="4"/>
      <dgm:spPr/>
    </dgm:pt>
    <dgm:pt modelId="{48932959-9E32-44D8-8543-20AC9AF66DDF}" type="pres">
      <dgm:prSet presAssocID="{A238D894-58E9-42A9-969A-9623D151C525}" presName="node" presStyleLbl="node1" presStyleIdx="3" presStyleCnt="4">
        <dgm:presLayoutVars>
          <dgm:bulletEnabled val="1"/>
        </dgm:presLayoutVars>
      </dgm:prSet>
      <dgm:spPr/>
    </dgm:pt>
    <dgm:pt modelId="{6318BA50-74B5-4AE5-BA08-B274928C2BD7}" type="pres">
      <dgm:prSet presAssocID="{A238D894-58E9-42A9-969A-9623D151C525}" presName="dummy" presStyleCnt="0"/>
      <dgm:spPr/>
    </dgm:pt>
    <dgm:pt modelId="{B534E1D6-38E2-4385-AEF8-529329D2DD39}" type="pres">
      <dgm:prSet presAssocID="{6F518498-36FF-4765-910C-41AEDBE3452F}" presName="sibTrans" presStyleLbl="sibTrans2D1" presStyleIdx="3" presStyleCnt="4"/>
      <dgm:spPr/>
    </dgm:pt>
  </dgm:ptLst>
  <dgm:cxnLst>
    <dgm:cxn modelId="{795D5304-DFEC-4905-B891-C7A327621277}" type="presOf" srcId="{5B6A3C23-6D25-48E0-83D1-32C4C45695FA}" destId="{E6B2FEDB-185A-4EE1-BEE5-6457BEAAF68D}" srcOrd="0" destOrd="0" presId="urn:microsoft.com/office/officeart/2005/8/layout/radial6"/>
    <dgm:cxn modelId="{D4818535-B86B-44DC-A001-A2169F369803}" type="presOf" srcId="{473C2F9D-9268-47CE-9767-E3CA98493CE9}" destId="{733F03C4-2A9C-41FF-A2BF-353B4D658141}" srcOrd="0" destOrd="0" presId="urn:microsoft.com/office/officeart/2005/8/layout/radial6"/>
    <dgm:cxn modelId="{F063AF4C-8C97-4C4E-B5B0-5734FB929567}" type="presOf" srcId="{AD72ED6B-E92A-4BB9-B508-71A1F628B727}" destId="{622783D1-8C73-4817-87B8-07A1268E014B}" srcOrd="0" destOrd="0" presId="urn:microsoft.com/office/officeart/2005/8/layout/radial6"/>
    <dgm:cxn modelId="{F1875E73-E71C-4BA2-B856-CEAE3996FC7D}" type="presOf" srcId="{A238D894-58E9-42A9-969A-9623D151C525}" destId="{48932959-9E32-44D8-8543-20AC9AF66DDF}" srcOrd="0" destOrd="0" presId="urn:microsoft.com/office/officeart/2005/8/layout/radial6"/>
    <dgm:cxn modelId="{B3C51C78-1269-40DC-A79A-A8021F4A5841}" type="presOf" srcId="{F20FEFA3-9837-43AE-81A2-ADA4DDCE81E3}" destId="{E91F9508-2B1B-4B20-A815-B138F120EBD9}" srcOrd="0" destOrd="0" presId="urn:microsoft.com/office/officeart/2005/8/layout/radial6"/>
    <dgm:cxn modelId="{75810F7F-F7AA-4CF1-A796-3D47CC6B1834}" srcId="{E7FBE95D-21D1-4819-BA89-73F0C03A7F59}" destId="{A238D894-58E9-42A9-969A-9623D151C525}" srcOrd="3" destOrd="0" parTransId="{58FDB51E-3E7A-419F-89DD-9FD574A57738}" sibTransId="{6F518498-36FF-4765-910C-41AEDBE3452F}"/>
    <dgm:cxn modelId="{3C431D7F-409A-4495-B471-783EE951163E}" type="presOf" srcId="{70FCDFCA-932B-4DBC-9EBF-2DF659F8E978}" destId="{298AD420-EBDE-4D9F-9695-CDF97C0DF804}" srcOrd="0" destOrd="0" presId="urn:microsoft.com/office/officeart/2005/8/layout/radial6"/>
    <dgm:cxn modelId="{EAA29B92-A045-4568-86C9-0C0525EE4456}" type="presOf" srcId="{C1BD12F4-7D0D-4F01-8B3B-69385F996882}" destId="{4B7A90F5-EF31-4A7B-B9DA-CB8C846FBE76}" srcOrd="0" destOrd="0" presId="urn:microsoft.com/office/officeart/2005/8/layout/radial6"/>
    <dgm:cxn modelId="{D2B8AEBB-02B6-49DB-B184-C7F088CCEF0A}" srcId="{E7FBE95D-21D1-4819-BA89-73F0C03A7F59}" destId="{F20FEFA3-9837-43AE-81A2-ADA4DDCE81E3}" srcOrd="0" destOrd="0" parTransId="{D242F9C1-2489-429C-8158-2A8CE3C19D82}" sibTransId="{70FCDFCA-932B-4DBC-9EBF-2DF659F8E978}"/>
    <dgm:cxn modelId="{89ED08C2-7F8F-4825-9E00-4350ABC7BAC2}" srcId="{E7FBE95D-21D1-4819-BA89-73F0C03A7F59}" destId="{0E422B3B-CE00-41E7-9429-5A52F7B21FBC}" srcOrd="2" destOrd="0" parTransId="{B08BD5A2-20FA-422F-831F-771DF6746094}" sibTransId="{5B6A3C23-6D25-48E0-83D1-32C4C45695FA}"/>
    <dgm:cxn modelId="{825E0ACB-D544-4DC8-9693-280414BF2C98}" srcId="{C1BD12F4-7D0D-4F01-8B3B-69385F996882}" destId="{E7FBE95D-21D1-4819-BA89-73F0C03A7F59}" srcOrd="0" destOrd="0" parTransId="{FBD8A532-8512-413A-AE95-85D2CA2DC0B7}" sibTransId="{D273716C-F7F6-4071-BB90-40952507CEFA}"/>
    <dgm:cxn modelId="{2607C5E2-36C3-41B6-AA30-AA36C1ADAE00}" type="presOf" srcId="{6F518498-36FF-4765-910C-41AEDBE3452F}" destId="{B534E1D6-38E2-4385-AEF8-529329D2DD39}" srcOrd="0" destOrd="0" presId="urn:microsoft.com/office/officeart/2005/8/layout/radial6"/>
    <dgm:cxn modelId="{E986C8F6-40BF-4980-A08F-1C2ADAD0CC81}" srcId="{E7FBE95D-21D1-4819-BA89-73F0C03A7F59}" destId="{473C2F9D-9268-47CE-9767-E3CA98493CE9}" srcOrd="1" destOrd="0" parTransId="{54EA3551-A65F-460D-847E-B0CB1F3D0557}" sibTransId="{AD72ED6B-E92A-4BB9-B508-71A1F628B727}"/>
    <dgm:cxn modelId="{4E14F3F6-00D1-4411-A761-12D1F7CAD410}" type="presOf" srcId="{0E422B3B-CE00-41E7-9429-5A52F7B21FBC}" destId="{8DB56E0E-6AEC-406C-8ED9-B37F1AB34D57}" srcOrd="0" destOrd="0" presId="urn:microsoft.com/office/officeart/2005/8/layout/radial6"/>
    <dgm:cxn modelId="{9618E9F8-7872-4420-8415-D7EAD5F23161}" type="presOf" srcId="{E7FBE95D-21D1-4819-BA89-73F0C03A7F59}" destId="{277E2595-5823-47D0-A1D1-7FEDCC966D9C}" srcOrd="0" destOrd="0" presId="urn:microsoft.com/office/officeart/2005/8/layout/radial6"/>
    <dgm:cxn modelId="{80FC5142-3747-47E8-9988-835230B5A0CD}" type="presParOf" srcId="{4B7A90F5-EF31-4A7B-B9DA-CB8C846FBE76}" destId="{277E2595-5823-47D0-A1D1-7FEDCC966D9C}" srcOrd="0" destOrd="0" presId="urn:microsoft.com/office/officeart/2005/8/layout/radial6"/>
    <dgm:cxn modelId="{20C154D2-F84D-44D4-8DA4-6523A6E2383C}" type="presParOf" srcId="{4B7A90F5-EF31-4A7B-B9DA-CB8C846FBE76}" destId="{E91F9508-2B1B-4B20-A815-B138F120EBD9}" srcOrd="1" destOrd="0" presId="urn:microsoft.com/office/officeart/2005/8/layout/radial6"/>
    <dgm:cxn modelId="{2C017CFE-7FE5-444F-A37F-EF7119AB9C01}" type="presParOf" srcId="{4B7A90F5-EF31-4A7B-B9DA-CB8C846FBE76}" destId="{2CFC5327-22F6-4E2A-8261-E0DD5F3778F3}" srcOrd="2" destOrd="0" presId="urn:microsoft.com/office/officeart/2005/8/layout/radial6"/>
    <dgm:cxn modelId="{01769E85-9847-4A14-8E74-7644B598A7BE}" type="presParOf" srcId="{4B7A90F5-EF31-4A7B-B9DA-CB8C846FBE76}" destId="{298AD420-EBDE-4D9F-9695-CDF97C0DF804}" srcOrd="3" destOrd="0" presId="urn:microsoft.com/office/officeart/2005/8/layout/radial6"/>
    <dgm:cxn modelId="{170B06B7-1550-4185-90D9-F95FDE4E8481}" type="presParOf" srcId="{4B7A90F5-EF31-4A7B-B9DA-CB8C846FBE76}" destId="{733F03C4-2A9C-41FF-A2BF-353B4D658141}" srcOrd="4" destOrd="0" presId="urn:microsoft.com/office/officeart/2005/8/layout/radial6"/>
    <dgm:cxn modelId="{E3274C1F-1098-4239-BB2F-19C796389BBD}" type="presParOf" srcId="{4B7A90F5-EF31-4A7B-B9DA-CB8C846FBE76}" destId="{5759B80B-6728-43C0-9C78-98950446CECB}" srcOrd="5" destOrd="0" presId="urn:microsoft.com/office/officeart/2005/8/layout/radial6"/>
    <dgm:cxn modelId="{F92834FC-A257-4378-9128-5F8B2D4FE4E5}" type="presParOf" srcId="{4B7A90F5-EF31-4A7B-B9DA-CB8C846FBE76}" destId="{622783D1-8C73-4817-87B8-07A1268E014B}" srcOrd="6" destOrd="0" presId="urn:microsoft.com/office/officeart/2005/8/layout/radial6"/>
    <dgm:cxn modelId="{FB502B93-9495-451D-A89F-6660336689FF}" type="presParOf" srcId="{4B7A90F5-EF31-4A7B-B9DA-CB8C846FBE76}" destId="{8DB56E0E-6AEC-406C-8ED9-B37F1AB34D57}" srcOrd="7" destOrd="0" presId="urn:microsoft.com/office/officeart/2005/8/layout/radial6"/>
    <dgm:cxn modelId="{D28163A2-DA78-44E9-BB34-AF229BDBD210}" type="presParOf" srcId="{4B7A90F5-EF31-4A7B-B9DA-CB8C846FBE76}" destId="{FF750117-E9FF-4665-BF21-8FA6E36F62CA}" srcOrd="8" destOrd="0" presId="urn:microsoft.com/office/officeart/2005/8/layout/radial6"/>
    <dgm:cxn modelId="{B8F2D619-0BF9-421B-A6FB-5819BBEEE010}" type="presParOf" srcId="{4B7A90F5-EF31-4A7B-B9DA-CB8C846FBE76}" destId="{E6B2FEDB-185A-4EE1-BEE5-6457BEAAF68D}" srcOrd="9" destOrd="0" presId="urn:microsoft.com/office/officeart/2005/8/layout/radial6"/>
    <dgm:cxn modelId="{6F1EF45C-3B50-4F99-942C-1511AA3B7EA4}" type="presParOf" srcId="{4B7A90F5-EF31-4A7B-B9DA-CB8C846FBE76}" destId="{48932959-9E32-44D8-8543-20AC9AF66DDF}" srcOrd="10" destOrd="0" presId="urn:microsoft.com/office/officeart/2005/8/layout/radial6"/>
    <dgm:cxn modelId="{64DE8572-FF07-416A-8B11-2B749F8FCAD6}" type="presParOf" srcId="{4B7A90F5-EF31-4A7B-B9DA-CB8C846FBE76}" destId="{6318BA50-74B5-4AE5-BA08-B274928C2BD7}" srcOrd="11" destOrd="0" presId="urn:microsoft.com/office/officeart/2005/8/layout/radial6"/>
    <dgm:cxn modelId="{5F4009EA-E3A4-4E5D-B96D-82DE1EE4E9A1}" type="presParOf" srcId="{4B7A90F5-EF31-4A7B-B9DA-CB8C846FBE76}" destId="{B534E1D6-38E2-4385-AEF8-529329D2DD39}"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383BC-3BEE-4E85-BF96-F685E9C80F62}" type="doc">
      <dgm:prSet loTypeId="urn:microsoft.com/office/officeart/2005/8/layout/process2" loCatId="process" qsTypeId="urn:microsoft.com/office/officeart/2005/8/quickstyle/simple5" qsCatId="simple" csTypeId="urn:microsoft.com/office/officeart/2005/8/colors/accent0_3" csCatId="mainScheme" phldr="1"/>
      <dgm:spPr/>
    </dgm:pt>
    <dgm:pt modelId="{C9CBA490-8A1C-437A-AB79-2298CA4DF263}">
      <dgm:prSet phldrT="[Text]"/>
      <dgm:spPr/>
      <dgm:t>
        <a:bodyPr/>
        <a:lstStyle/>
        <a:p>
          <a:r>
            <a:rPr lang="en-US" dirty="0"/>
            <a:t>Local Records Commission</a:t>
          </a:r>
        </a:p>
      </dgm:t>
    </dgm:pt>
    <dgm:pt modelId="{2565A742-833A-4C3D-86C7-F90EC6697B79}" type="parTrans" cxnId="{E9348035-1602-4CE3-97A3-93C0345D20D6}">
      <dgm:prSet/>
      <dgm:spPr/>
      <dgm:t>
        <a:bodyPr/>
        <a:lstStyle/>
        <a:p>
          <a:endParaRPr lang="en-US"/>
        </a:p>
      </dgm:t>
    </dgm:pt>
    <dgm:pt modelId="{8C89267D-1142-4218-BBD1-D5D832CD67C7}" type="sibTrans" cxnId="{E9348035-1602-4CE3-97A3-93C0345D20D6}">
      <dgm:prSet/>
      <dgm:spPr/>
      <dgm:t>
        <a:bodyPr/>
        <a:lstStyle/>
        <a:p>
          <a:endParaRPr lang="en-US"/>
        </a:p>
      </dgm:t>
    </dgm:pt>
    <dgm:pt modelId="{91FA2DEB-8E1C-47E2-8F6D-F0A4D05A0BB5}">
      <dgm:prSet phldrT="[Text]"/>
      <dgm:spPr/>
      <dgm:t>
        <a:bodyPr/>
        <a:lstStyle/>
        <a:p>
          <a:r>
            <a:rPr lang="en-US" dirty="0"/>
            <a:t>Ohio History Connection (State Archives)</a:t>
          </a:r>
        </a:p>
      </dgm:t>
    </dgm:pt>
    <dgm:pt modelId="{A232718C-6CD5-4803-BB9B-292A5DD99613}" type="parTrans" cxnId="{748AEC67-6EDD-4B6E-8777-1383C24609B9}">
      <dgm:prSet/>
      <dgm:spPr/>
      <dgm:t>
        <a:bodyPr/>
        <a:lstStyle/>
        <a:p>
          <a:endParaRPr lang="en-US"/>
        </a:p>
      </dgm:t>
    </dgm:pt>
    <dgm:pt modelId="{967682C4-220F-4EB7-8295-F77E4C47F1D9}" type="sibTrans" cxnId="{748AEC67-6EDD-4B6E-8777-1383C24609B9}">
      <dgm:prSet/>
      <dgm:spPr/>
      <dgm:t>
        <a:bodyPr/>
        <a:lstStyle/>
        <a:p>
          <a:endParaRPr lang="en-US"/>
        </a:p>
      </dgm:t>
    </dgm:pt>
    <dgm:pt modelId="{3F029C15-A55F-48D6-8D36-159BE08F49D6}">
      <dgm:prSet phldrT="[Text]"/>
      <dgm:spPr/>
      <dgm:t>
        <a:bodyPr/>
        <a:lstStyle/>
        <a:p>
          <a:r>
            <a:rPr lang="en-US" dirty="0"/>
            <a:t>Auditor of State</a:t>
          </a:r>
        </a:p>
      </dgm:t>
    </dgm:pt>
    <dgm:pt modelId="{07410B62-8AF8-4ACB-B5AB-3E3523CE4559}" type="parTrans" cxnId="{EED27D08-5A26-4278-86E4-A16D9D6145BE}">
      <dgm:prSet/>
      <dgm:spPr/>
      <dgm:t>
        <a:bodyPr/>
        <a:lstStyle/>
        <a:p>
          <a:endParaRPr lang="en-US"/>
        </a:p>
      </dgm:t>
    </dgm:pt>
    <dgm:pt modelId="{2EA046D0-2C7F-44CB-95B4-6316628BA9EB}" type="sibTrans" cxnId="{EED27D08-5A26-4278-86E4-A16D9D6145BE}">
      <dgm:prSet/>
      <dgm:spPr/>
      <dgm:t>
        <a:bodyPr/>
        <a:lstStyle/>
        <a:p>
          <a:endParaRPr lang="en-US"/>
        </a:p>
      </dgm:t>
    </dgm:pt>
    <dgm:pt modelId="{00DF9D55-A177-4991-827A-57F78A3C9C9B}" type="pres">
      <dgm:prSet presAssocID="{3A0383BC-3BEE-4E85-BF96-F685E9C80F62}" presName="linearFlow" presStyleCnt="0">
        <dgm:presLayoutVars>
          <dgm:resizeHandles val="exact"/>
        </dgm:presLayoutVars>
      </dgm:prSet>
      <dgm:spPr/>
    </dgm:pt>
    <dgm:pt modelId="{09A84DCD-39BE-4F89-92AE-97DDCFE42E9D}" type="pres">
      <dgm:prSet presAssocID="{C9CBA490-8A1C-437A-AB79-2298CA4DF263}" presName="node" presStyleLbl="node1" presStyleIdx="0" presStyleCnt="3" custLinFactX="-28074" custLinFactY="100000" custLinFactNeighborX="-100000" custLinFactNeighborY="100000">
        <dgm:presLayoutVars>
          <dgm:bulletEnabled val="1"/>
        </dgm:presLayoutVars>
      </dgm:prSet>
      <dgm:spPr/>
    </dgm:pt>
    <dgm:pt modelId="{A9EC609F-85BF-4A5C-8D43-A8CCDF5ED5A4}" type="pres">
      <dgm:prSet presAssocID="{8C89267D-1142-4218-BBD1-D5D832CD67C7}" presName="sibTrans" presStyleLbl="sibTrans2D1" presStyleIdx="0" presStyleCnt="2"/>
      <dgm:spPr/>
    </dgm:pt>
    <dgm:pt modelId="{0A334D66-A65F-41F2-B3EC-41118501B4EA}" type="pres">
      <dgm:prSet presAssocID="{8C89267D-1142-4218-BBD1-D5D832CD67C7}" presName="connectorText" presStyleLbl="sibTrans2D1" presStyleIdx="0" presStyleCnt="2"/>
      <dgm:spPr/>
    </dgm:pt>
    <dgm:pt modelId="{D1518C39-34CD-4401-8C68-C6495BC5FD11}" type="pres">
      <dgm:prSet presAssocID="{91FA2DEB-8E1C-47E2-8F6D-F0A4D05A0BB5}" presName="node" presStyleLbl="node1" presStyleIdx="1" presStyleCnt="3">
        <dgm:presLayoutVars>
          <dgm:bulletEnabled val="1"/>
        </dgm:presLayoutVars>
      </dgm:prSet>
      <dgm:spPr/>
    </dgm:pt>
    <dgm:pt modelId="{2802F45B-D4E8-4C2B-8D60-7F233F98FB7E}" type="pres">
      <dgm:prSet presAssocID="{967682C4-220F-4EB7-8295-F77E4C47F1D9}" presName="sibTrans" presStyleLbl="sibTrans2D1" presStyleIdx="1" presStyleCnt="2"/>
      <dgm:spPr/>
    </dgm:pt>
    <dgm:pt modelId="{47D645A5-1D7B-49F7-8520-69A4AB9D5ED2}" type="pres">
      <dgm:prSet presAssocID="{967682C4-220F-4EB7-8295-F77E4C47F1D9}" presName="connectorText" presStyleLbl="sibTrans2D1" presStyleIdx="1" presStyleCnt="2"/>
      <dgm:spPr/>
    </dgm:pt>
    <dgm:pt modelId="{823951EC-3752-4696-A6AA-3B3A54BE6492}" type="pres">
      <dgm:prSet presAssocID="{3F029C15-A55F-48D6-8D36-159BE08F49D6}" presName="node" presStyleLbl="node1" presStyleIdx="2" presStyleCnt="3" custLinFactX="30509" custLinFactY="-100000" custLinFactNeighborX="100000" custLinFactNeighborY="-100000">
        <dgm:presLayoutVars>
          <dgm:bulletEnabled val="1"/>
        </dgm:presLayoutVars>
      </dgm:prSet>
      <dgm:spPr/>
    </dgm:pt>
  </dgm:ptLst>
  <dgm:cxnLst>
    <dgm:cxn modelId="{EED27D08-5A26-4278-86E4-A16D9D6145BE}" srcId="{3A0383BC-3BEE-4E85-BF96-F685E9C80F62}" destId="{3F029C15-A55F-48D6-8D36-159BE08F49D6}" srcOrd="2" destOrd="0" parTransId="{07410B62-8AF8-4ACB-B5AB-3E3523CE4559}" sibTransId="{2EA046D0-2C7F-44CB-95B4-6316628BA9EB}"/>
    <dgm:cxn modelId="{E9348035-1602-4CE3-97A3-93C0345D20D6}" srcId="{3A0383BC-3BEE-4E85-BF96-F685E9C80F62}" destId="{C9CBA490-8A1C-437A-AB79-2298CA4DF263}" srcOrd="0" destOrd="0" parTransId="{2565A742-833A-4C3D-86C7-F90EC6697B79}" sibTransId="{8C89267D-1142-4218-BBD1-D5D832CD67C7}"/>
    <dgm:cxn modelId="{87890A65-24CA-4D3F-921F-24005F4FB07F}" type="presOf" srcId="{967682C4-220F-4EB7-8295-F77E4C47F1D9}" destId="{2802F45B-D4E8-4C2B-8D60-7F233F98FB7E}" srcOrd="0" destOrd="0" presId="urn:microsoft.com/office/officeart/2005/8/layout/process2"/>
    <dgm:cxn modelId="{748AEC67-6EDD-4B6E-8777-1383C24609B9}" srcId="{3A0383BC-3BEE-4E85-BF96-F685E9C80F62}" destId="{91FA2DEB-8E1C-47E2-8F6D-F0A4D05A0BB5}" srcOrd="1" destOrd="0" parTransId="{A232718C-6CD5-4803-BB9B-292A5DD99613}" sibTransId="{967682C4-220F-4EB7-8295-F77E4C47F1D9}"/>
    <dgm:cxn modelId="{5238CC53-2852-4FFB-BA39-7F1430D7632D}" type="presOf" srcId="{91FA2DEB-8E1C-47E2-8F6D-F0A4D05A0BB5}" destId="{D1518C39-34CD-4401-8C68-C6495BC5FD11}" srcOrd="0" destOrd="0" presId="urn:microsoft.com/office/officeart/2005/8/layout/process2"/>
    <dgm:cxn modelId="{BA5AA888-8B80-4FB1-8EAE-A093AE57EFC2}" type="presOf" srcId="{C9CBA490-8A1C-437A-AB79-2298CA4DF263}" destId="{09A84DCD-39BE-4F89-92AE-97DDCFE42E9D}" srcOrd="0" destOrd="0" presId="urn:microsoft.com/office/officeart/2005/8/layout/process2"/>
    <dgm:cxn modelId="{C63767BA-903C-4B2D-8DCD-1F2EE32441CB}" type="presOf" srcId="{3A0383BC-3BEE-4E85-BF96-F685E9C80F62}" destId="{00DF9D55-A177-4991-827A-57F78A3C9C9B}" srcOrd="0" destOrd="0" presId="urn:microsoft.com/office/officeart/2005/8/layout/process2"/>
    <dgm:cxn modelId="{E67771C4-7938-4AA6-BAF3-065F4B730DC4}" type="presOf" srcId="{8C89267D-1142-4218-BBD1-D5D832CD67C7}" destId="{0A334D66-A65F-41F2-B3EC-41118501B4EA}" srcOrd="1" destOrd="0" presId="urn:microsoft.com/office/officeart/2005/8/layout/process2"/>
    <dgm:cxn modelId="{0A3858C8-35A0-487D-BCFC-FCC482C295F1}" type="presOf" srcId="{967682C4-220F-4EB7-8295-F77E4C47F1D9}" destId="{47D645A5-1D7B-49F7-8520-69A4AB9D5ED2}" srcOrd="1" destOrd="0" presId="urn:microsoft.com/office/officeart/2005/8/layout/process2"/>
    <dgm:cxn modelId="{5B8E5AC8-D8B1-4E96-BF5E-CE9519CF6100}" type="presOf" srcId="{3F029C15-A55F-48D6-8D36-159BE08F49D6}" destId="{823951EC-3752-4696-A6AA-3B3A54BE6492}" srcOrd="0" destOrd="0" presId="urn:microsoft.com/office/officeart/2005/8/layout/process2"/>
    <dgm:cxn modelId="{1194D4F3-90FC-4669-8C7C-D5CAF54DCB84}" type="presOf" srcId="{8C89267D-1142-4218-BBD1-D5D832CD67C7}" destId="{A9EC609F-85BF-4A5C-8D43-A8CCDF5ED5A4}" srcOrd="0" destOrd="0" presId="urn:microsoft.com/office/officeart/2005/8/layout/process2"/>
    <dgm:cxn modelId="{7F53D8F0-6E6E-4C0A-B705-15AFC8101CDA}" type="presParOf" srcId="{00DF9D55-A177-4991-827A-57F78A3C9C9B}" destId="{09A84DCD-39BE-4F89-92AE-97DDCFE42E9D}" srcOrd="0" destOrd="0" presId="urn:microsoft.com/office/officeart/2005/8/layout/process2"/>
    <dgm:cxn modelId="{7A89C94D-FC3A-4775-8670-780498C090A3}" type="presParOf" srcId="{00DF9D55-A177-4991-827A-57F78A3C9C9B}" destId="{A9EC609F-85BF-4A5C-8D43-A8CCDF5ED5A4}" srcOrd="1" destOrd="0" presId="urn:microsoft.com/office/officeart/2005/8/layout/process2"/>
    <dgm:cxn modelId="{D036E31E-9728-4848-AB18-E1BB259B6538}" type="presParOf" srcId="{A9EC609F-85BF-4A5C-8D43-A8CCDF5ED5A4}" destId="{0A334D66-A65F-41F2-B3EC-41118501B4EA}" srcOrd="0" destOrd="0" presId="urn:microsoft.com/office/officeart/2005/8/layout/process2"/>
    <dgm:cxn modelId="{7A80642B-F892-4533-94DF-16E7B1AB08C5}" type="presParOf" srcId="{00DF9D55-A177-4991-827A-57F78A3C9C9B}" destId="{D1518C39-34CD-4401-8C68-C6495BC5FD11}" srcOrd="2" destOrd="0" presId="urn:microsoft.com/office/officeart/2005/8/layout/process2"/>
    <dgm:cxn modelId="{A668AD45-8FD5-469E-BDAB-C667D314C5D1}" type="presParOf" srcId="{00DF9D55-A177-4991-827A-57F78A3C9C9B}" destId="{2802F45B-D4E8-4C2B-8D60-7F233F98FB7E}" srcOrd="3" destOrd="0" presId="urn:microsoft.com/office/officeart/2005/8/layout/process2"/>
    <dgm:cxn modelId="{67FD4FC7-86A7-49D9-9378-A8A6D332AC9A}" type="presParOf" srcId="{2802F45B-D4E8-4C2B-8D60-7F233F98FB7E}" destId="{47D645A5-1D7B-49F7-8520-69A4AB9D5ED2}" srcOrd="0" destOrd="0" presId="urn:microsoft.com/office/officeart/2005/8/layout/process2"/>
    <dgm:cxn modelId="{02DF4008-21E7-48CB-9294-73883A65F09C}" type="presParOf" srcId="{00DF9D55-A177-4991-827A-57F78A3C9C9B}" destId="{823951EC-3752-4696-A6AA-3B3A54BE6492}" srcOrd="4" destOrd="0" presId="urn:microsoft.com/office/officeart/2005/8/layout/process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7F7FE7-56B9-4376-AB5B-94E3254731A4}" type="doc">
      <dgm:prSet loTypeId="urn:microsoft.com/office/officeart/2005/8/layout/chevron2" loCatId="process" qsTypeId="urn:microsoft.com/office/officeart/2005/8/quickstyle/simple1" qsCatId="simple" csTypeId="urn:microsoft.com/office/officeart/2005/8/colors/accent0_3" csCatId="mainScheme" phldr="1"/>
      <dgm:spPr/>
      <dgm:t>
        <a:bodyPr/>
        <a:lstStyle/>
        <a:p>
          <a:endParaRPr lang="en-US"/>
        </a:p>
      </dgm:t>
    </dgm:pt>
    <dgm:pt modelId="{BB744050-3DEA-4F6B-9DD4-85E07DE5144E}">
      <dgm:prSet phldrT="[Text]"/>
      <dgm:spPr/>
      <dgm:t>
        <a:bodyPr/>
        <a:lstStyle/>
        <a:p>
          <a:r>
            <a:rPr lang="en-US" dirty="0"/>
            <a:t>Create</a:t>
          </a:r>
        </a:p>
      </dgm:t>
    </dgm:pt>
    <dgm:pt modelId="{66DF84F0-88F3-4D02-86A6-DB818A746BB6}" type="parTrans" cxnId="{4E52E58C-9A4C-439F-B8AC-DB1D313652B9}">
      <dgm:prSet/>
      <dgm:spPr/>
      <dgm:t>
        <a:bodyPr/>
        <a:lstStyle/>
        <a:p>
          <a:endParaRPr lang="en-US"/>
        </a:p>
      </dgm:t>
    </dgm:pt>
    <dgm:pt modelId="{70D66177-2387-4AF2-BAB5-1B17620FE6BD}" type="sibTrans" cxnId="{4E52E58C-9A4C-439F-B8AC-DB1D313652B9}">
      <dgm:prSet/>
      <dgm:spPr/>
      <dgm:t>
        <a:bodyPr/>
        <a:lstStyle/>
        <a:p>
          <a:endParaRPr lang="en-US"/>
        </a:p>
      </dgm:t>
    </dgm:pt>
    <dgm:pt modelId="{767A9182-FA90-4898-AF43-90505F3D4AA3}">
      <dgm:prSet phldrT="[Text]"/>
      <dgm:spPr/>
      <dgm:t>
        <a:bodyPr/>
        <a:lstStyle/>
        <a:p>
          <a:r>
            <a:rPr lang="en-US" dirty="0"/>
            <a:t>Complete Retention Schedule</a:t>
          </a:r>
        </a:p>
      </dgm:t>
    </dgm:pt>
    <dgm:pt modelId="{105BEAD7-4D2C-4FDB-B013-18CC1F01724D}" type="parTrans" cxnId="{79C85609-7FFB-4D59-A67A-EE730CA95763}">
      <dgm:prSet/>
      <dgm:spPr/>
      <dgm:t>
        <a:bodyPr/>
        <a:lstStyle/>
        <a:p>
          <a:endParaRPr lang="en-US"/>
        </a:p>
      </dgm:t>
    </dgm:pt>
    <dgm:pt modelId="{1EDAAE1B-7FB6-4116-8E84-3493F2B32C18}" type="sibTrans" cxnId="{79C85609-7FFB-4D59-A67A-EE730CA95763}">
      <dgm:prSet/>
      <dgm:spPr/>
      <dgm:t>
        <a:bodyPr/>
        <a:lstStyle/>
        <a:p>
          <a:endParaRPr lang="en-US"/>
        </a:p>
      </dgm:t>
    </dgm:pt>
    <dgm:pt modelId="{63317571-053A-4C40-98FC-2E63C0835AFE}">
      <dgm:prSet phldrT="[Text]"/>
      <dgm:spPr/>
      <dgm:t>
        <a:bodyPr/>
        <a:lstStyle/>
        <a:p>
          <a:r>
            <a:rPr lang="en-US" dirty="0"/>
            <a:t>Responsible Official Signs</a:t>
          </a:r>
        </a:p>
      </dgm:t>
    </dgm:pt>
    <dgm:pt modelId="{DE5C0559-DEA2-451C-B1D7-6F9E5FEFD7F6}" type="parTrans" cxnId="{32EBD84B-9AF4-4BE4-A479-C9F00BEEAD5C}">
      <dgm:prSet/>
      <dgm:spPr/>
      <dgm:t>
        <a:bodyPr/>
        <a:lstStyle/>
        <a:p>
          <a:endParaRPr lang="en-US"/>
        </a:p>
      </dgm:t>
    </dgm:pt>
    <dgm:pt modelId="{194B9DFF-7E1B-4A8A-AC25-7EF04A26989E}" type="sibTrans" cxnId="{32EBD84B-9AF4-4BE4-A479-C9F00BEEAD5C}">
      <dgm:prSet/>
      <dgm:spPr/>
      <dgm:t>
        <a:bodyPr/>
        <a:lstStyle/>
        <a:p>
          <a:endParaRPr lang="en-US"/>
        </a:p>
      </dgm:t>
    </dgm:pt>
    <dgm:pt modelId="{C89DC660-9401-420B-9A25-99D138CADCDD}">
      <dgm:prSet phldrT="[Text]"/>
      <dgm:spPr/>
      <dgm:t>
        <a:bodyPr/>
        <a:lstStyle/>
        <a:p>
          <a:r>
            <a:rPr lang="en-US" dirty="0"/>
            <a:t>State Review</a:t>
          </a:r>
        </a:p>
      </dgm:t>
    </dgm:pt>
    <dgm:pt modelId="{23A2A14F-7B91-4D80-9C13-B20C747C8D7E}" type="parTrans" cxnId="{AE5E0155-B9AC-4CC4-838F-9EA8538A5BD9}">
      <dgm:prSet/>
      <dgm:spPr/>
      <dgm:t>
        <a:bodyPr/>
        <a:lstStyle/>
        <a:p>
          <a:endParaRPr lang="en-US"/>
        </a:p>
      </dgm:t>
    </dgm:pt>
    <dgm:pt modelId="{1A6EEE47-75B4-4153-B4F8-DD39E456CCB8}" type="sibTrans" cxnId="{AE5E0155-B9AC-4CC4-838F-9EA8538A5BD9}">
      <dgm:prSet/>
      <dgm:spPr/>
      <dgm:t>
        <a:bodyPr/>
        <a:lstStyle/>
        <a:p>
          <a:endParaRPr lang="en-US"/>
        </a:p>
      </dgm:t>
    </dgm:pt>
    <dgm:pt modelId="{CB9A5B62-761A-4E8E-9973-E3218FE2D1FE}">
      <dgm:prSet phldrT="[Text]"/>
      <dgm:spPr/>
      <dgm:t>
        <a:bodyPr/>
        <a:lstStyle/>
        <a:p>
          <a:r>
            <a:rPr lang="en-US" dirty="0"/>
            <a:t>State Archives-LGRP reviews, signs, and forwards to Auditor of State</a:t>
          </a:r>
        </a:p>
      </dgm:t>
    </dgm:pt>
    <dgm:pt modelId="{349D4998-617B-4A14-B786-9134CE4C7DC1}" type="parTrans" cxnId="{3B23B45B-C300-489C-A199-2F1863FEBA72}">
      <dgm:prSet/>
      <dgm:spPr/>
      <dgm:t>
        <a:bodyPr/>
        <a:lstStyle/>
        <a:p>
          <a:endParaRPr lang="en-US"/>
        </a:p>
      </dgm:t>
    </dgm:pt>
    <dgm:pt modelId="{84A3BD80-C0E1-4435-BA98-5B09C121C23B}" type="sibTrans" cxnId="{3B23B45B-C300-489C-A199-2F1863FEBA72}">
      <dgm:prSet/>
      <dgm:spPr/>
      <dgm:t>
        <a:bodyPr/>
        <a:lstStyle/>
        <a:p>
          <a:endParaRPr lang="en-US"/>
        </a:p>
      </dgm:t>
    </dgm:pt>
    <dgm:pt modelId="{75F36B87-3F2A-4C97-A736-0EEF02725E03}">
      <dgm:prSet phldrT="[Text]"/>
      <dgm:spPr/>
      <dgm:t>
        <a:bodyPr/>
        <a:lstStyle/>
        <a:p>
          <a:r>
            <a:rPr lang="en-US" dirty="0"/>
            <a:t>Auditor of State reviews and signs</a:t>
          </a:r>
        </a:p>
      </dgm:t>
    </dgm:pt>
    <dgm:pt modelId="{B6FCE2FA-159C-487C-BB63-4BD44C4734A9}" type="parTrans" cxnId="{CDD5A22E-0BE7-4DD5-8B6D-01B01B1F0008}">
      <dgm:prSet/>
      <dgm:spPr/>
      <dgm:t>
        <a:bodyPr/>
        <a:lstStyle/>
        <a:p>
          <a:endParaRPr lang="en-US"/>
        </a:p>
      </dgm:t>
    </dgm:pt>
    <dgm:pt modelId="{B5FF1861-6316-4BA4-8926-FBA0315C81ED}" type="sibTrans" cxnId="{CDD5A22E-0BE7-4DD5-8B6D-01B01B1F0008}">
      <dgm:prSet/>
      <dgm:spPr/>
      <dgm:t>
        <a:bodyPr/>
        <a:lstStyle/>
        <a:p>
          <a:endParaRPr lang="en-US"/>
        </a:p>
      </dgm:t>
    </dgm:pt>
    <dgm:pt modelId="{F0BC2F6C-4FFE-4AF2-8F95-0084C5438179}">
      <dgm:prSet phldrT="[Text]"/>
      <dgm:spPr/>
      <dgm:t>
        <a:bodyPr/>
        <a:lstStyle/>
        <a:p>
          <a:r>
            <a:rPr lang="en-US" dirty="0"/>
            <a:t>Approved RC-2</a:t>
          </a:r>
        </a:p>
      </dgm:t>
    </dgm:pt>
    <dgm:pt modelId="{BA8525DD-76A2-4D7E-B266-B825708F9D11}" type="parTrans" cxnId="{C0C410CA-4818-4706-AD02-7BFA092A1225}">
      <dgm:prSet/>
      <dgm:spPr/>
      <dgm:t>
        <a:bodyPr/>
        <a:lstStyle/>
        <a:p>
          <a:endParaRPr lang="en-US"/>
        </a:p>
      </dgm:t>
    </dgm:pt>
    <dgm:pt modelId="{0E816CAA-C9BE-47D8-8986-F9E33A23B9AD}" type="sibTrans" cxnId="{C0C410CA-4818-4706-AD02-7BFA092A1225}">
      <dgm:prSet/>
      <dgm:spPr/>
      <dgm:t>
        <a:bodyPr/>
        <a:lstStyle/>
        <a:p>
          <a:endParaRPr lang="en-US"/>
        </a:p>
      </dgm:t>
    </dgm:pt>
    <dgm:pt modelId="{986528EB-1730-4CE6-BFAC-56447325434A}">
      <dgm:prSet phldrT="[Text]"/>
      <dgm:spPr/>
      <dgm:t>
        <a:bodyPr/>
        <a:lstStyle/>
        <a:p>
          <a:r>
            <a:rPr lang="en-US" dirty="0"/>
            <a:t>Returned to local government by State Archives-LGRP</a:t>
          </a:r>
        </a:p>
      </dgm:t>
    </dgm:pt>
    <dgm:pt modelId="{1BFA3FEA-1A66-42D5-BBA0-D2AAE2888BAF}" type="parTrans" cxnId="{3BE621B8-0E25-48ED-B7B4-C7065CFCB8E7}">
      <dgm:prSet/>
      <dgm:spPr/>
      <dgm:t>
        <a:bodyPr/>
        <a:lstStyle/>
        <a:p>
          <a:endParaRPr lang="en-US"/>
        </a:p>
      </dgm:t>
    </dgm:pt>
    <dgm:pt modelId="{1E53A770-448B-4044-9E0D-CB8D213A8DC4}" type="sibTrans" cxnId="{3BE621B8-0E25-48ED-B7B4-C7065CFCB8E7}">
      <dgm:prSet/>
      <dgm:spPr/>
      <dgm:t>
        <a:bodyPr/>
        <a:lstStyle/>
        <a:p>
          <a:endParaRPr lang="en-US"/>
        </a:p>
      </dgm:t>
    </dgm:pt>
    <dgm:pt modelId="{06CEAE14-A428-4825-9B42-8A2EB2028781}">
      <dgm:prSet phldrT="[Text]"/>
      <dgm:spPr/>
      <dgm:t>
        <a:bodyPr/>
        <a:lstStyle/>
        <a:p>
          <a:r>
            <a:rPr lang="en-US" dirty="0"/>
            <a:t>Start using to authorize records disposals</a:t>
          </a:r>
        </a:p>
      </dgm:t>
    </dgm:pt>
    <dgm:pt modelId="{D3B4A903-7224-48FB-A387-1DF19CFD79B1}" type="parTrans" cxnId="{1A804C9F-1BBF-46F7-BEDD-DBB32BC1B8EF}">
      <dgm:prSet/>
      <dgm:spPr/>
      <dgm:t>
        <a:bodyPr/>
        <a:lstStyle/>
        <a:p>
          <a:endParaRPr lang="en-US"/>
        </a:p>
      </dgm:t>
    </dgm:pt>
    <dgm:pt modelId="{7B1F824F-12B9-4FE7-8E5F-C97DF6C34C68}" type="sibTrans" cxnId="{1A804C9F-1BBF-46F7-BEDD-DBB32BC1B8EF}">
      <dgm:prSet/>
      <dgm:spPr/>
      <dgm:t>
        <a:bodyPr/>
        <a:lstStyle/>
        <a:p>
          <a:endParaRPr lang="en-US"/>
        </a:p>
      </dgm:t>
    </dgm:pt>
    <dgm:pt modelId="{E934607C-8CB1-4D9D-82BA-EDF302EF3CE7}">
      <dgm:prSet/>
      <dgm:spPr/>
      <dgm:t>
        <a:bodyPr/>
        <a:lstStyle/>
        <a:p>
          <a:r>
            <a:rPr lang="en-US" dirty="0"/>
            <a:t>Local Approval</a:t>
          </a:r>
        </a:p>
      </dgm:t>
    </dgm:pt>
    <dgm:pt modelId="{130EBF49-B0DF-4860-8785-24412817AA23}" type="parTrans" cxnId="{A4B16620-C275-4815-9E57-66711A09900D}">
      <dgm:prSet/>
      <dgm:spPr/>
      <dgm:t>
        <a:bodyPr/>
        <a:lstStyle/>
        <a:p>
          <a:endParaRPr lang="en-US"/>
        </a:p>
      </dgm:t>
    </dgm:pt>
    <dgm:pt modelId="{FDA9AB00-E098-4ECE-A418-744EBFF34249}" type="sibTrans" cxnId="{A4B16620-C275-4815-9E57-66711A09900D}">
      <dgm:prSet/>
      <dgm:spPr/>
      <dgm:t>
        <a:bodyPr/>
        <a:lstStyle/>
        <a:p>
          <a:endParaRPr lang="en-US"/>
        </a:p>
      </dgm:t>
    </dgm:pt>
    <dgm:pt modelId="{026E3CA5-E5BF-4083-B6C8-2C0D110D3F45}">
      <dgm:prSet/>
      <dgm:spPr/>
      <dgm:t>
        <a:bodyPr/>
        <a:lstStyle/>
        <a:p>
          <a:r>
            <a:rPr lang="en-US" dirty="0"/>
            <a:t>Open Meeting of Records Commission</a:t>
          </a:r>
        </a:p>
      </dgm:t>
    </dgm:pt>
    <dgm:pt modelId="{68D1E525-8F6E-4BF6-81F8-8039E37BE9E6}" type="parTrans" cxnId="{A5537AF8-8FA0-4C19-8CF2-43C0D8DDED78}">
      <dgm:prSet/>
      <dgm:spPr/>
      <dgm:t>
        <a:bodyPr/>
        <a:lstStyle/>
        <a:p>
          <a:endParaRPr lang="en-US"/>
        </a:p>
      </dgm:t>
    </dgm:pt>
    <dgm:pt modelId="{D6738299-0253-43F1-B80F-554AD2D80672}" type="sibTrans" cxnId="{A5537AF8-8FA0-4C19-8CF2-43C0D8DDED78}">
      <dgm:prSet/>
      <dgm:spPr/>
      <dgm:t>
        <a:bodyPr/>
        <a:lstStyle/>
        <a:p>
          <a:endParaRPr lang="en-US"/>
        </a:p>
      </dgm:t>
    </dgm:pt>
    <dgm:pt modelId="{8098045C-CFBA-44C3-8153-E9669F5B0894}">
      <dgm:prSet/>
      <dgm:spPr/>
      <dgm:t>
        <a:bodyPr/>
        <a:lstStyle/>
        <a:p>
          <a:r>
            <a:rPr lang="en-US" dirty="0"/>
            <a:t>Chairperson Signs</a:t>
          </a:r>
        </a:p>
      </dgm:t>
    </dgm:pt>
    <dgm:pt modelId="{61378ED1-E86F-4542-B710-3D1E86E58BD1}" type="parTrans" cxnId="{3AE61C83-DFFA-4978-BB36-2A0385E21E3D}">
      <dgm:prSet/>
      <dgm:spPr/>
      <dgm:t>
        <a:bodyPr/>
        <a:lstStyle/>
        <a:p>
          <a:endParaRPr lang="en-US"/>
        </a:p>
      </dgm:t>
    </dgm:pt>
    <dgm:pt modelId="{7CA34CF5-95EF-4F9D-A7EC-16F14ED89535}" type="sibTrans" cxnId="{3AE61C83-DFFA-4978-BB36-2A0385E21E3D}">
      <dgm:prSet/>
      <dgm:spPr/>
      <dgm:t>
        <a:bodyPr/>
        <a:lstStyle/>
        <a:p>
          <a:endParaRPr lang="en-US"/>
        </a:p>
      </dgm:t>
    </dgm:pt>
    <dgm:pt modelId="{3F3C1CD1-1762-409A-B167-1F74C7740E54}" type="pres">
      <dgm:prSet presAssocID="{7D7F7FE7-56B9-4376-AB5B-94E3254731A4}" presName="linearFlow" presStyleCnt="0">
        <dgm:presLayoutVars>
          <dgm:dir/>
          <dgm:animLvl val="lvl"/>
          <dgm:resizeHandles val="exact"/>
        </dgm:presLayoutVars>
      </dgm:prSet>
      <dgm:spPr/>
    </dgm:pt>
    <dgm:pt modelId="{A5D05C72-7FA1-4CEF-B0E0-6AEA9F926E80}" type="pres">
      <dgm:prSet presAssocID="{BB744050-3DEA-4F6B-9DD4-85E07DE5144E}" presName="composite" presStyleCnt="0"/>
      <dgm:spPr/>
    </dgm:pt>
    <dgm:pt modelId="{989EB413-C045-46E6-9944-47FF2438E861}" type="pres">
      <dgm:prSet presAssocID="{BB744050-3DEA-4F6B-9DD4-85E07DE5144E}" presName="parentText" presStyleLbl="alignNode1" presStyleIdx="0" presStyleCnt="4">
        <dgm:presLayoutVars>
          <dgm:chMax val="1"/>
          <dgm:bulletEnabled val="1"/>
        </dgm:presLayoutVars>
      </dgm:prSet>
      <dgm:spPr/>
    </dgm:pt>
    <dgm:pt modelId="{36651253-6289-4A0E-8EF6-5CDE0DB0AA6E}" type="pres">
      <dgm:prSet presAssocID="{BB744050-3DEA-4F6B-9DD4-85E07DE5144E}" presName="descendantText" presStyleLbl="alignAcc1" presStyleIdx="0" presStyleCnt="4">
        <dgm:presLayoutVars>
          <dgm:bulletEnabled val="1"/>
        </dgm:presLayoutVars>
      </dgm:prSet>
      <dgm:spPr/>
    </dgm:pt>
    <dgm:pt modelId="{DD7E5049-83B3-4AC3-9CC3-28BC4CC5E03E}" type="pres">
      <dgm:prSet presAssocID="{70D66177-2387-4AF2-BAB5-1B17620FE6BD}" presName="sp" presStyleCnt="0"/>
      <dgm:spPr/>
    </dgm:pt>
    <dgm:pt modelId="{9587263B-FD95-4C6F-ACD1-DF61F553C8F6}" type="pres">
      <dgm:prSet presAssocID="{E934607C-8CB1-4D9D-82BA-EDF302EF3CE7}" presName="composite" presStyleCnt="0"/>
      <dgm:spPr/>
    </dgm:pt>
    <dgm:pt modelId="{0052F394-46ED-4126-82F5-C6AC42453105}" type="pres">
      <dgm:prSet presAssocID="{E934607C-8CB1-4D9D-82BA-EDF302EF3CE7}" presName="parentText" presStyleLbl="alignNode1" presStyleIdx="1" presStyleCnt="4">
        <dgm:presLayoutVars>
          <dgm:chMax val="1"/>
          <dgm:bulletEnabled val="1"/>
        </dgm:presLayoutVars>
      </dgm:prSet>
      <dgm:spPr/>
    </dgm:pt>
    <dgm:pt modelId="{2F25B787-7E18-4FF8-99FD-9062194508E0}" type="pres">
      <dgm:prSet presAssocID="{E934607C-8CB1-4D9D-82BA-EDF302EF3CE7}" presName="descendantText" presStyleLbl="alignAcc1" presStyleIdx="1" presStyleCnt="4">
        <dgm:presLayoutVars>
          <dgm:bulletEnabled val="1"/>
        </dgm:presLayoutVars>
      </dgm:prSet>
      <dgm:spPr/>
    </dgm:pt>
    <dgm:pt modelId="{3CCBFEBD-E35C-4509-94A0-7B3F0FFD5B87}" type="pres">
      <dgm:prSet presAssocID="{FDA9AB00-E098-4ECE-A418-744EBFF34249}" presName="sp" presStyleCnt="0"/>
      <dgm:spPr/>
    </dgm:pt>
    <dgm:pt modelId="{C17CA254-5D94-4D35-9FC5-3527DA29036F}" type="pres">
      <dgm:prSet presAssocID="{C89DC660-9401-420B-9A25-99D138CADCDD}" presName="composite" presStyleCnt="0"/>
      <dgm:spPr/>
    </dgm:pt>
    <dgm:pt modelId="{58C4BE4D-2BC2-4AE8-9F2D-A416D9243245}" type="pres">
      <dgm:prSet presAssocID="{C89DC660-9401-420B-9A25-99D138CADCDD}" presName="parentText" presStyleLbl="alignNode1" presStyleIdx="2" presStyleCnt="4">
        <dgm:presLayoutVars>
          <dgm:chMax val="1"/>
          <dgm:bulletEnabled val="1"/>
        </dgm:presLayoutVars>
      </dgm:prSet>
      <dgm:spPr/>
    </dgm:pt>
    <dgm:pt modelId="{D44FBA5C-5A4A-42CF-8F39-9982C183EFAD}" type="pres">
      <dgm:prSet presAssocID="{C89DC660-9401-420B-9A25-99D138CADCDD}" presName="descendantText" presStyleLbl="alignAcc1" presStyleIdx="2" presStyleCnt="4">
        <dgm:presLayoutVars>
          <dgm:bulletEnabled val="1"/>
        </dgm:presLayoutVars>
      </dgm:prSet>
      <dgm:spPr/>
    </dgm:pt>
    <dgm:pt modelId="{51E228C8-F000-4287-A8FC-BF4BD5C36F55}" type="pres">
      <dgm:prSet presAssocID="{1A6EEE47-75B4-4153-B4F8-DD39E456CCB8}" presName="sp" presStyleCnt="0"/>
      <dgm:spPr/>
    </dgm:pt>
    <dgm:pt modelId="{C41FD36C-81C2-4299-8964-C3E328536E13}" type="pres">
      <dgm:prSet presAssocID="{F0BC2F6C-4FFE-4AF2-8F95-0084C5438179}" presName="composite" presStyleCnt="0"/>
      <dgm:spPr/>
    </dgm:pt>
    <dgm:pt modelId="{063187B6-AB28-4ED5-9CEC-0A9FDB229AE5}" type="pres">
      <dgm:prSet presAssocID="{F0BC2F6C-4FFE-4AF2-8F95-0084C5438179}" presName="parentText" presStyleLbl="alignNode1" presStyleIdx="3" presStyleCnt="4">
        <dgm:presLayoutVars>
          <dgm:chMax val="1"/>
          <dgm:bulletEnabled val="1"/>
        </dgm:presLayoutVars>
      </dgm:prSet>
      <dgm:spPr/>
    </dgm:pt>
    <dgm:pt modelId="{8AC6EA45-800E-40DC-93D1-C3FB17BDCFD0}" type="pres">
      <dgm:prSet presAssocID="{F0BC2F6C-4FFE-4AF2-8F95-0084C5438179}" presName="descendantText" presStyleLbl="alignAcc1" presStyleIdx="3" presStyleCnt="4">
        <dgm:presLayoutVars>
          <dgm:bulletEnabled val="1"/>
        </dgm:presLayoutVars>
      </dgm:prSet>
      <dgm:spPr/>
    </dgm:pt>
  </dgm:ptLst>
  <dgm:cxnLst>
    <dgm:cxn modelId="{79C85609-7FFB-4D59-A67A-EE730CA95763}" srcId="{BB744050-3DEA-4F6B-9DD4-85E07DE5144E}" destId="{767A9182-FA90-4898-AF43-90505F3D4AA3}" srcOrd="0" destOrd="0" parTransId="{105BEAD7-4D2C-4FDB-B013-18CC1F01724D}" sibTransId="{1EDAAE1B-7FB6-4116-8E84-3493F2B32C18}"/>
    <dgm:cxn modelId="{182EAB13-5876-4B53-880D-2E2C04AA0474}" type="presOf" srcId="{06CEAE14-A428-4825-9B42-8A2EB2028781}" destId="{8AC6EA45-800E-40DC-93D1-C3FB17BDCFD0}" srcOrd="0" destOrd="1" presId="urn:microsoft.com/office/officeart/2005/8/layout/chevron2"/>
    <dgm:cxn modelId="{A3490E1D-F432-4E26-BE77-E59CE78F7C48}" type="presOf" srcId="{767A9182-FA90-4898-AF43-90505F3D4AA3}" destId="{36651253-6289-4A0E-8EF6-5CDE0DB0AA6E}" srcOrd="0" destOrd="0" presId="urn:microsoft.com/office/officeart/2005/8/layout/chevron2"/>
    <dgm:cxn modelId="{A4B16620-C275-4815-9E57-66711A09900D}" srcId="{7D7F7FE7-56B9-4376-AB5B-94E3254731A4}" destId="{E934607C-8CB1-4D9D-82BA-EDF302EF3CE7}" srcOrd="1" destOrd="0" parTransId="{130EBF49-B0DF-4860-8785-24412817AA23}" sibTransId="{FDA9AB00-E098-4ECE-A418-744EBFF34249}"/>
    <dgm:cxn modelId="{379F7926-CEF6-4472-87C2-09A937A2357E}" type="presOf" srcId="{63317571-053A-4C40-98FC-2E63C0835AFE}" destId="{36651253-6289-4A0E-8EF6-5CDE0DB0AA6E}" srcOrd="0" destOrd="1" presId="urn:microsoft.com/office/officeart/2005/8/layout/chevron2"/>
    <dgm:cxn modelId="{8A65E12D-0FAF-48A7-8ED8-ED2A118BF1A5}" type="presOf" srcId="{F0BC2F6C-4FFE-4AF2-8F95-0084C5438179}" destId="{063187B6-AB28-4ED5-9CEC-0A9FDB229AE5}" srcOrd="0" destOrd="0" presId="urn:microsoft.com/office/officeart/2005/8/layout/chevron2"/>
    <dgm:cxn modelId="{CDD5A22E-0BE7-4DD5-8B6D-01B01B1F0008}" srcId="{C89DC660-9401-420B-9A25-99D138CADCDD}" destId="{75F36B87-3F2A-4C97-A736-0EEF02725E03}" srcOrd="1" destOrd="0" parTransId="{B6FCE2FA-159C-487C-BB63-4BD44C4734A9}" sibTransId="{B5FF1861-6316-4BA4-8926-FBA0315C81ED}"/>
    <dgm:cxn modelId="{3B23B45B-C300-489C-A199-2F1863FEBA72}" srcId="{C89DC660-9401-420B-9A25-99D138CADCDD}" destId="{CB9A5B62-761A-4E8E-9973-E3218FE2D1FE}" srcOrd="0" destOrd="0" parTransId="{349D4998-617B-4A14-B786-9134CE4C7DC1}" sibTransId="{84A3BD80-C0E1-4435-BA98-5B09C121C23B}"/>
    <dgm:cxn modelId="{B74BD445-3E9B-4878-84F1-A3627F20A6C1}" type="presOf" srcId="{026E3CA5-E5BF-4083-B6C8-2C0D110D3F45}" destId="{2F25B787-7E18-4FF8-99FD-9062194508E0}" srcOrd="0" destOrd="0" presId="urn:microsoft.com/office/officeart/2005/8/layout/chevron2"/>
    <dgm:cxn modelId="{CDC14E6A-E870-40BF-BF30-2C9F3ABFCD90}" type="presOf" srcId="{75F36B87-3F2A-4C97-A736-0EEF02725E03}" destId="{D44FBA5C-5A4A-42CF-8F39-9982C183EFAD}" srcOrd="0" destOrd="1" presId="urn:microsoft.com/office/officeart/2005/8/layout/chevron2"/>
    <dgm:cxn modelId="{32EBD84B-9AF4-4BE4-A479-C9F00BEEAD5C}" srcId="{BB744050-3DEA-4F6B-9DD4-85E07DE5144E}" destId="{63317571-053A-4C40-98FC-2E63C0835AFE}" srcOrd="1" destOrd="0" parTransId="{DE5C0559-DEA2-451C-B1D7-6F9E5FEFD7F6}" sibTransId="{194B9DFF-7E1B-4A8A-AC25-7EF04A26989E}"/>
    <dgm:cxn modelId="{6A668250-06A5-457E-B5BC-8C383A87C62F}" type="presOf" srcId="{986528EB-1730-4CE6-BFAC-56447325434A}" destId="{8AC6EA45-800E-40DC-93D1-C3FB17BDCFD0}" srcOrd="0" destOrd="0" presId="urn:microsoft.com/office/officeart/2005/8/layout/chevron2"/>
    <dgm:cxn modelId="{AE5E0155-B9AC-4CC4-838F-9EA8538A5BD9}" srcId="{7D7F7FE7-56B9-4376-AB5B-94E3254731A4}" destId="{C89DC660-9401-420B-9A25-99D138CADCDD}" srcOrd="2" destOrd="0" parTransId="{23A2A14F-7B91-4D80-9C13-B20C747C8D7E}" sibTransId="{1A6EEE47-75B4-4153-B4F8-DD39E456CCB8}"/>
    <dgm:cxn modelId="{C623657A-138F-4394-8687-E406B3EB4BAE}" type="presOf" srcId="{BB744050-3DEA-4F6B-9DD4-85E07DE5144E}" destId="{989EB413-C045-46E6-9944-47FF2438E861}" srcOrd="0" destOrd="0" presId="urn:microsoft.com/office/officeart/2005/8/layout/chevron2"/>
    <dgm:cxn modelId="{DBD6BF7C-29A0-4A2A-B8E3-55BA3EA971CE}" type="presOf" srcId="{7D7F7FE7-56B9-4376-AB5B-94E3254731A4}" destId="{3F3C1CD1-1762-409A-B167-1F74C7740E54}" srcOrd="0" destOrd="0" presId="urn:microsoft.com/office/officeart/2005/8/layout/chevron2"/>
    <dgm:cxn modelId="{1402EA80-5BEE-40CB-8A55-BEF96578ED42}" type="presOf" srcId="{C89DC660-9401-420B-9A25-99D138CADCDD}" destId="{58C4BE4D-2BC2-4AE8-9F2D-A416D9243245}" srcOrd="0" destOrd="0" presId="urn:microsoft.com/office/officeart/2005/8/layout/chevron2"/>
    <dgm:cxn modelId="{3AE61C83-DFFA-4978-BB36-2A0385E21E3D}" srcId="{E934607C-8CB1-4D9D-82BA-EDF302EF3CE7}" destId="{8098045C-CFBA-44C3-8153-E9669F5B0894}" srcOrd="1" destOrd="0" parTransId="{61378ED1-E86F-4542-B710-3D1E86E58BD1}" sibTransId="{7CA34CF5-95EF-4F9D-A7EC-16F14ED89535}"/>
    <dgm:cxn modelId="{4E52E58C-9A4C-439F-B8AC-DB1D313652B9}" srcId="{7D7F7FE7-56B9-4376-AB5B-94E3254731A4}" destId="{BB744050-3DEA-4F6B-9DD4-85E07DE5144E}" srcOrd="0" destOrd="0" parTransId="{66DF84F0-88F3-4D02-86A6-DB818A746BB6}" sibTransId="{70D66177-2387-4AF2-BAB5-1B17620FE6BD}"/>
    <dgm:cxn modelId="{1A804C9F-1BBF-46F7-BEDD-DBB32BC1B8EF}" srcId="{F0BC2F6C-4FFE-4AF2-8F95-0084C5438179}" destId="{06CEAE14-A428-4825-9B42-8A2EB2028781}" srcOrd="1" destOrd="0" parTransId="{D3B4A903-7224-48FB-A387-1DF19CFD79B1}" sibTransId="{7B1F824F-12B9-4FE7-8E5F-C97DF6C34C68}"/>
    <dgm:cxn modelId="{AB1F45A4-6454-4BE5-BD09-5ACBD22E8629}" type="presOf" srcId="{E934607C-8CB1-4D9D-82BA-EDF302EF3CE7}" destId="{0052F394-46ED-4126-82F5-C6AC42453105}" srcOrd="0" destOrd="0" presId="urn:microsoft.com/office/officeart/2005/8/layout/chevron2"/>
    <dgm:cxn modelId="{3BE621B8-0E25-48ED-B7B4-C7065CFCB8E7}" srcId="{F0BC2F6C-4FFE-4AF2-8F95-0084C5438179}" destId="{986528EB-1730-4CE6-BFAC-56447325434A}" srcOrd="0" destOrd="0" parTransId="{1BFA3FEA-1A66-42D5-BBA0-D2AAE2888BAF}" sibTransId="{1E53A770-448B-4044-9E0D-CB8D213A8DC4}"/>
    <dgm:cxn modelId="{C0C410CA-4818-4706-AD02-7BFA092A1225}" srcId="{7D7F7FE7-56B9-4376-AB5B-94E3254731A4}" destId="{F0BC2F6C-4FFE-4AF2-8F95-0084C5438179}" srcOrd="3" destOrd="0" parTransId="{BA8525DD-76A2-4D7E-B266-B825708F9D11}" sibTransId="{0E816CAA-C9BE-47D8-8986-F9E33A23B9AD}"/>
    <dgm:cxn modelId="{B65597D2-A553-43AB-AE1A-EBC2C92B0637}" type="presOf" srcId="{CB9A5B62-761A-4E8E-9973-E3218FE2D1FE}" destId="{D44FBA5C-5A4A-42CF-8F39-9982C183EFAD}" srcOrd="0" destOrd="0" presId="urn:microsoft.com/office/officeart/2005/8/layout/chevron2"/>
    <dgm:cxn modelId="{4AB51BED-003E-4DAA-A009-F9C92ECFD934}" type="presOf" srcId="{8098045C-CFBA-44C3-8153-E9669F5B0894}" destId="{2F25B787-7E18-4FF8-99FD-9062194508E0}" srcOrd="0" destOrd="1" presId="urn:microsoft.com/office/officeart/2005/8/layout/chevron2"/>
    <dgm:cxn modelId="{A5537AF8-8FA0-4C19-8CF2-43C0D8DDED78}" srcId="{E934607C-8CB1-4D9D-82BA-EDF302EF3CE7}" destId="{026E3CA5-E5BF-4083-B6C8-2C0D110D3F45}" srcOrd="0" destOrd="0" parTransId="{68D1E525-8F6E-4BF6-81F8-8039E37BE9E6}" sibTransId="{D6738299-0253-43F1-B80F-554AD2D80672}"/>
    <dgm:cxn modelId="{6E5B63AC-1042-4971-8B2E-D525478B8411}" type="presParOf" srcId="{3F3C1CD1-1762-409A-B167-1F74C7740E54}" destId="{A5D05C72-7FA1-4CEF-B0E0-6AEA9F926E80}" srcOrd="0" destOrd="0" presId="urn:microsoft.com/office/officeart/2005/8/layout/chevron2"/>
    <dgm:cxn modelId="{BB64F07D-13CF-43BC-8645-8D37879E98CC}" type="presParOf" srcId="{A5D05C72-7FA1-4CEF-B0E0-6AEA9F926E80}" destId="{989EB413-C045-46E6-9944-47FF2438E861}" srcOrd="0" destOrd="0" presId="urn:microsoft.com/office/officeart/2005/8/layout/chevron2"/>
    <dgm:cxn modelId="{26883D46-4223-4546-8B39-DD909079A2B5}" type="presParOf" srcId="{A5D05C72-7FA1-4CEF-B0E0-6AEA9F926E80}" destId="{36651253-6289-4A0E-8EF6-5CDE0DB0AA6E}" srcOrd="1" destOrd="0" presId="urn:microsoft.com/office/officeart/2005/8/layout/chevron2"/>
    <dgm:cxn modelId="{52548DDB-308E-4D16-A869-BBC54930B827}" type="presParOf" srcId="{3F3C1CD1-1762-409A-B167-1F74C7740E54}" destId="{DD7E5049-83B3-4AC3-9CC3-28BC4CC5E03E}" srcOrd="1" destOrd="0" presId="urn:microsoft.com/office/officeart/2005/8/layout/chevron2"/>
    <dgm:cxn modelId="{77E16B3D-5EBC-48AF-AE54-68514552F80A}" type="presParOf" srcId="{3F3C1CD1-1762-409A-B167-1F74C7740E54}" destId="{9587263B-FD95-4C6F-ACD1-DF61F553C8F6}" srcOrd="2" destOrd="0" presId="urn:microsoft.com/office/officeart/2005/8/layout/chevron2"/>
    <dgm:cxn modelId="{B9815CF0-3C42-4083-926A-D6C67CC57C0A}" type="presParOf" srcId="{9587263B-FD95-4C6F-ACD1-DF61F553C8F6}" destId="{0052F394-46ED-4126-82F5-C6AC42453105}" srcOrd="0" destOrd="0" presId="urn:microsoft.com/office/officeart/2005/8/layout/chevron2"/>
    <dgm:cxn modelId="{5A2A6ED4-E313-4FE3-A49F-2BE48C74AFD7}" type="presParOf" srcId="{9587263B-FD95-4C6F-ACD1-DF61F553C8F6}" destId="{2F25B787-7E18-4FF8-99FD-9062194508E0}" srcOrd="1" destOrd="0" presId="urn:microsoft.com/office/officeart/2005/8/layout/chevron2"/>
    <dgm:cxn modelId="{6D451CE3-B4F7-4019-8238-F9146175B243}" type="presParOf" srcId="{3F3C1CD1-1762-409A-B167-1F74C7740E54}" destId="{3CCBFEBD-E35C-4509-94A0-7B3F0FFD5B87}" srcOrd="3" destOrd="0" presId="urn:microsoft.com/office/officeart/2005/8/layout/chevron2"/>
    <dgm:cxn modelId="{97C3411E-CED1-48DD-B4CE-D926C86E04E6}" type="presParOf" srcId="{3F3C1CD1-1762-409A-B167-1F74C7740E54}" destId="{C17CA254-5D94-4D35-9FC5-3527DA29036F}" srcOrd="4" destOrd="0" presId="urn:microsoft.com/office/officeart/2005/8/layout/chevron2"/>
    <dgm:cxn modelId="{580EDD38-7640-4A23-9F9C-C6BC5BF83FB5}" type="presParOf" srcId="{C17CA254-5D94-4D35-9FC5-3527DA29036F}" destId="{58C4BE4D-2BC2-4AE8-9F2D-A416D9243245}" srcOrd="0" destOrd="0" presId="urn:microsoft.com/office/officeart/2005/8/layout/chevron2"/>
    <dgm:cxn modelId="{40FA7C78-48D8-4261-A7A8-039FA7E1E514}" type="presParOf" srcId="{C17CA254-5D94-4D35-9FC5-3527DA29036F}" destId="{D44FBA5C-5A4A-42CF-8F39-9982C183EFAD}" srcOrd="1" destOrd="0" presId="urn:microsoft.com/office/officeart/2005/8/layout/chevron2"/>
    <dgm:cxn modelId="{9BC224AE-3A76-4B3E-8CFC-E5223714D215}" type="presParOf" srcId="{3F3C1CD1-1762-409A-B167-1F74C7740E54}" destId="{51E228C8-F000-4287-A8FC-BF4BD5C36F55}" srcOrd="5" destOrd="0" presId="urn:microsoft.com/office/officeart/2005/8/layout/chevron2"/>
    <dgm:cxn modelId="{9849C1D9-9AF2-4C85-93E8-1012F08CB53E}" type="presParOf" srcId="{3F3C1CD1-1762-409A-B167-1F74C7740E54}" destId="{C41FD36C-81C2-4299-8964-C3E328536E13}" srcOrd="6" destOrd="0" presId="urn:microsoft.com/office/officeart/2005/8/layout/chevron2"/>
    <dgm:cxn modelId="{7D356674-9B0C-46CA-B388-3E47BEAEC12C}" type="presParOf" srcId="{C41FD36C-81C2-4299-8964-C3E328536E13}" destId="{063187B6-AB28-4ED5-9CEC-0A9FDB229AE5}" srcOrd="0" destOrd="0" presId="urn:microsoft.com/office/officeart/2005/8/layout/chevron2"/>
    <dgm:cxn modelId="{386722B8-5D0E-48A7-8242-B3AF8FA96709}" type="presParOf" srcId="{C41FD36C-81C2-4299-8964-C3E328536E13}" destId="{8AC6EA45-800E-40DC-93D1-C3FB17BDCFD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EA8B1-A990-41C3-B788-461248349906}">
      <dsp:nvSpPr>
        <dsp:cNvPr id="0" name=""/>
        <dsp:cNvSpPr/>
      </dsp:nvSpPr>
      <dsp:spPr>
        <a:xfrm>
          <a:off x="344476" y="841176"/>
          <a:ext cx="1968987" cy="98449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Creation or Receipt</a:t>
          </a:r>
        </a:p>
      </dsp:txBody>
      <dsp:txXfrm>
        <a:off x="373311" y="870011"/>
        <a:ext cx="1911317" cy="926823"/>
      </dsp:txXfrm>
    </dsp:sp>
    <dsp:sp modelId="{5B776D38-EBA7-4E40-8C8D-F402855C2768}">
      <dsp:nvSpPr>
        <dsp:cNvPr id="0" name=""/>
        <dsp:cNvSpPr/>
      </dsp:nvSpPr>
      <dsp:spPr>
        <a:xfrm>
          <a:off x="2700153" y="844907"/>
          <a:ext cx="1968987" cy="98449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Maintenance and Use</a:t>
          </a:r>
        </a:p>
      </dsp:txBody>
      <dsp:txXfrm>
        <a:off x="2728988" y="873742"/>
        <a:ext cx="1911317" cy="926823"/>
      </dsp:txXfrm>
    </dsp:sp>
    <dsp:sp modelId="{923D1BD5-F9A8-4B4D-A292-7E6A30E707F2}">
      <dsp:nvSpPr>
        <dsp:cNvPr id="0" name=""/>
        <dsp:cNvSpPr/>
      </dsp:nvSpPr>
      <dsp:spPr>
        <a:xfrm rot="56903">
          <a:off x="4669038" y="1316674"/>
          <a:ext cx="1513177" cy="66005"/>
        </a:xfrm>
        <a:custGeom>
          <a:avLst/>
          <a:gdLst/>
          <a:ahLst/>
          <a:cxnLst/>
          <a:rect l="0" t="0" r="0" b="0"/>
          <a:pathLst>
            <a:path>
              <a:moveTo>
                <a:pt x="0" y="33002"/>
              </a:moveTo>
              <a:lnTo>
                <a:pt x="1513177" y="33002"/>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5387797" y="1311848"/>
        <a:ext cx="75658" cy="75658"/>
      </dsp:txXfrm>
    </dsp:sp>
    <dsp:sp modelId="{AAAB66FE-7C5C-46DC-91D3-932B9CC17090}">
      <dsp:nvSpPr>
        <dsp:cNvPr id="0" name=""/>
        <dsp:cNvSpPr/>
      </dsp:nvSpPr>
      <dsp:spPr>
        <a:xfrm>
          <a:off x="6182111" y="869953"/>
          <a:ext cx="1968987" cy="98449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Disposition</a:t>
          </a:r>
        </a:p>
      </dsp:txBody>
      <dsp:txXfrm>
        <a:off x="6210946" y="898788"/>
        <a:ext cx="1911317" cy="926823"/>
      </dsp:txXfrm>
    </dsp:sp>
    <dsp:sp modelId="{81BF3144-2198-4137-8CB2-87AD55EAF9BF}">
      <dsp:nvSpPr>
        <dsp:cNvPr id="0" name=""/>
        <dsp:cNvSpPr/>
      </dsp:nvSpPr>
      <dsp:spPr>
        <a:xfrm rot="19639995">
          <a:off x="8044318" y="964821"/>
          <a:ext cx="1350161" cy="66005"/>
        </a:xfrm>
        <a:custGeom>
          <a:avLst/>
          <a:gdLst/>
          <a:ahLst/>
          <a:cxnLst/>
          <a:rect l="0" t="0" r="0" b="0"/>
          <a:pathLst>
            <a:path>
              <a:moveTo>
                <a:pt x="0" y="33002"/>
              </a:moveTo>
              <a:lnTo>
                <a:pt x="1350161" y="33002"/>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685644" y="964070"/>
        <a:ext cx="67508" cy="67508"/>
      </dsp:txXfrm>
    </dsp:sp>
    <dsp:sp modelId="{FFB1AE25-D6D9-417D-9F63-EF1FCE339248}">
      <dsp:nvSpPr>
        <dsp:cNvPr id="0" name=""/>
        <dsp:cNvSpPr/>
      </dsp:nvSpPr>
      <dsp:spPr>
        <a:xfrm>
          <a:off x="9287697" y="141201"/>
          <a:ext cx="1968987" cy="98449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Permanent (Preserve)</a:t>
          </a:r>
        </a:p>
      </dsp:txBody>
      <dsp:txXfrm>
        <a:off x="9316532" y="170036"/>
        <a:ext cx="1911317" cy="926823"/>
      </dsp:txXfrm>
    </dsp:sp>
    <dsp:sp modelId="{229727C8-3933-4A3E-BCD8-C7510CA05170}">
      <dsp:nvSpPr>
        <dsp:cNvPr id="0" name=""/>
        <dsp:cNvSpPr/>
      </dsp:nvSpPr>
      <dsp:spPr>
        <a:xfrm rot="2181973">
          <a:off x="8014741" y="1744346"/>
          <a:ext cx="1400297" cy="66005"/>
        </a:xfrm>
        <a:custGeom>
          <a:avLst/>
          <a:gdLst/>
          <a:ahLst/>
          <a:cxnLst/>
          <a:rect l="0" t="0" r="0" b="0"/>
          <a:pathLst>
            <a:path>
              <a:moveTo>
                <a:pt x="0" y="33002"/>
              </a:moveTo>
              <a:lnTo>
                <a:pt x="1400297" y="33002"/>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679882" y="1742341"/>
        <a:ext cx="70014" cy="70014"/>
      </dsp:txXfrm>
    </dsp:sp>
    <dsp:sp modelId="{543BE9D0-B3ED-4F22-8BC4-1DCD6BF4F42E}">
      <dsp:nvSpPr>
        <dsp:cNvPr id="0" name=""/>
        <dsp:cNvSpPr/>
      </dsp:nvSpPr>
      <dsp:spPr>
        <a:xfrm>
          <a:off x="9278679" y="1700251"/>
          <a:ext cx="1968987" cy="98449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Temporary (Destroy once retention met)</a:t>
          </a:r>
        </a:p>
      </dsp:txBody>
      <dsp:txXfrm>
        <a:off x="9307514" y="1729086"/>
        <a:ext cx="1911317" cy="9268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4E1D6-38E2-4385-AEF8-529329D2DD39}">
      <dsp:nvSpPr>
        <dsp:cNvPr id="0" name=""/>
        <dsp:cNvSpPr/>
      </dsp:nvSpPr>
      <dsp:spPr>
        <a:xfrm>
          <a:off x="1980380" y="625714"/>
          <a:ext cx="4167238" cy="4167238"/>
        </a:xfrm>
        <a:prstGeom prst="blockArc">
          <a:avLst>
            <a:gd name="adj1" fmla="val 10800000"/>
            <a:gd name="adj2" fmla="val 16200000"/>
            <a:gd name="adj3" fmla="val 4642"/>
          </a:avLst>
        </a:prstGeom>
        <a:gradFill rotWithShape="0">
          <a:gsLst>
            <a:gs pos="0">
              <a:schemeClr val="dk2">
                <a:tint val="60000"/>
                <a:hueOff val="0"/>
                <a:satOff val="0"/>
                <a:lumOff val="0"/>
                <a:alphaOff val="0"/>
                <a:tint val="94000"/>
                <a:satMod val="105000"/>
                <a:lumMod val="102000"/>
              </a:schemeClr>
            </a:gs>
            <a:gs pos="100000">
              <a:schemeClr val="dk2">
                <a:tint val="60000"/>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6B2FEDB-185A-4EE1-BEE5-6457BEAAF68D}">
      <dsp:nvSpPr>
        <dsp:cNvPr id="0" name=""/>
        <dsp:cNvSpPr/>
      </dsp:nvSpPr>
      <dsp:spPr>
        <a:xfrm>
          <a:off x="1980380" y="625714"/>
          <a:ext cx="4167238" cy="4167238"/>
        </a:xfrm>
        <a:prstGeom prst="blockArc">
          <a:avLst>
            <a:gd name="adj1" fmla="val 5400000"/>
            <a:gd name="adj2" fmla="val 10800000"/>
            <a:gd name="adj3" fmla="val 4642"/>
          </a:avLst>
        </a:prstGeom>
        <a:gradFill rotWithShape="0">
          <a:gsLst>
            <a:gs pos="0">
              <a:schemeClr val="dk2">
                <a:tint val="60000"/>
                <a:hueOff val="0"/>
                <a:satOff val="0"/>
                <a:lumOff val="0"/>
                <a:alphaOff val="0"/>
                <a:tint val="94000"/>
                <a:satMod val="105000"/>
                <a:lumMod val="102000"/>
              </a:schemeClr>
            </a:gs>
            <a:gs pos="100000">
              <a:schemeClr val="dk2">
                <a:tint val="60000"/>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22783D1-8C73-4817-87B8-07A1268E014B}">
      <dsp:nvSpPr>
        <dsp:cNvPr id="0" name=""/>
        <dsp:cNvSpPr/>
      </dsp:nvSpPr>
      <dsp:spPr>
        <a:xfrm>
          <a:off x="1980380" y="625714"/>
          <a:ext cx="4167238" cy="4167238"/>
        </a:xfrm>
        <a:prstGeom prst="blockArc">
          <a:avLst>
            <a:gd name="adj1" fmla="val 0"/>
            <a:gd name="adj2" fmla="val 5400000"/>
            <a:gd name="adj3" fmla="val 4642"/>
          </a:avLst>
        </a:prstGeom>
        <a:gradFill rotWithShape="0">
          <a:gsLst>
            <a:gs pos="0">
              <a:schemeClr val="dk2">
                <a:tint val="60000"/>
                <a:hueOff val="0"/>
                <a:satOff val="0"/>
                <a:lumOff val="0"/>
                <a:alphaOff val="0"/>
                <a:tint val="94000"/>
                <a:satMod val="105000"/>
                <a:lumMod val="102000"/>
              </a:schemeClr>
            </a:gs>
            <a:gs pos="100000">
              <a:schemeClr val="dk2">
                <a:tint val="60000"/>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98AD420-EBDE-4D9F-9695-CDF97C0DF804}">
      <dsp:nvSpPr>
        <dsp:cNvPr id="0" name=""/>
        <dsp:cNvSpPr/>
      </dsp:nvSpPr>
      <dsp:spPr>
        <a:xfrm>
          <a:off x="1980380" y="625714"/>
          <a:ext cx="4167238" cy="4167238"/>
        </a:xfrm>
        <a:prstGeom prst="blockArc">
          <a:avLst>
            <a:gd name="adj1" fmla="val 16200000"/>
            <a:gd name="adj2" fmla="val 0"/>
            <a:gd name="adj3" fmla="val 4642"/>
          </a:avLst>
        </a:prstGeom>
        <a:gradFill rotWithShape="0">
          <a:gsLst>
            <a:gs pos="0">
              <a:schemeClr val="dk2">
                <a:tint val="60000"/>
                <a:hueOff val="0"/>
                <a:satOff val="0"/>
                <a:lumOff val="0"/>
                <a:alphaOff val="0"/>
                <a:tint val="94000"/>
                <a:satMod val="105000"/>
                <a:lumMod val="102000"/>
              </a:schemeClr>
            </a:gs>
            <a:gs pos="100000">
              <a:schemeClr val="dk2">
                <a:tint val="60000"/>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77E2595-5823-47D0-A1D1-7FEDCC966D9C}">
      <dsp:nvSpPr>
        <dsp:cNvPr id="0" name=""/>
        <dsp:cNvSpPr/>
      </dsp:nvSpPr>
      <dsp:spPr>
        <a:xfrm>
          <a:off x="3104554" y="1749888"/>
          <a:ext cx="1918890" cy="1918890"/>
        </a:xfrm>
        <a:prstGeom prst="ellipse">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0" kern="1200" cap="none" spc="0">
              <a:ln w="0"/>
              <a:solidFill>
                <a:schemeClr val="accent4">
                  <a:lumMod val="60000"/>
                  <a:lumOff val="40000"/>
                </a:schemeClr>
              </a:solidFill>
              <a:effectLst>
                <a:outerShdw blurRad="38100" dist="19050" dir="2700000" algn="tl" rotWithShape="0">
                  <a:schemeClr val="dk1">
                    <a:alpha val="40000"/>
                  </a:schemeClr>
                </a:outerShdw>
              </a:effectLst>
            </a:rPr>
            <a:t>Retention Period</a:t>
          </a:r>
          <a:endParaRPr lang="en-US" sz="2800" b="0" kern="1200" cap="none" spc="0" dirty="0">
            <a:ln w="0"/>
            <a:solidFill>
              <a:schemeClr val="accent4">
                <a:lumMod val="60000"/>
                <a:lumOff val="40000"/>
              </a:schemeClr>
            </a:solidFill>
            <a:effectLst>
              <a:outerShdw blurRad="38100" dist="19050" dir="2700000" algn="tl" rotWithShape="0">
                <a:schemeClr val="dk1">
                  <a:alpha val="40000"/>
                </a:schemeClr>
              </a:outerShdw>
            </a:effectLst>
          </a:endParaRPr>
        </a:p>
      </dsp:txBody>
      <dsp:txXfrm>
        <a:off x="3385569" y="2030903"/>
        <a:ext cx="1356860" cy="1356860"/>
      </dsp:txXfrm>
    </dsp:sp>
    <dsp:sp modelId="{E91F9508-2B1B-4B20-A815-B138F120EBD9}">
      <dsp:nvSpPr>
        <dsp:cNvPr id="0" name=""/>
        <dsp:cNvSpPr/>
      </dsp:nvSpPr>
      <dsp:spPr>
        <a:xfrm>
          <a:off x="3392388" y="2458"/>
          <a:ext cx="1343223" cy="1343223"/>
        </a:xfrm>
        <a:prstGeom prst="ellipse">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cap="none" spc="0">
              <a:ln w="0"/>
              <a:solidFill>
                <a:schemeClr val="accent4">
                  <a:lumMod val="60000"/>
                  <a:lumOff val="40000"/>
                </a:schemeClr>
              </a:solidFill>
              <a:effectLst>
                <a:outerShdw blurRad="38100" dist="19050" dir="2700000" algn="tl" rotWithShape="0">
                  <a:schemeClr val="dk1">
                    <a:alpha val="40000"/>
                  </a:schemeClr>
                </a:outerShdw>
              </a:effectLst>
            </a:rPr>
            <a:t>Administrative Value</a:t>
          </a:r>
          <a:endParaRPr lang="en-US" sz="1200" b="0" kern="1200" cap="none" spc="0" dirty="0">
            <a:ln w="0"/>
            <a:solidFill>
              <a:schemeClr val="accent4">
                <a:lumMod val="60000"/>
                <a:lumOff val="40000"/>
              </a:schemeClr>
            </a:solidFill>
            <a:effectLst>
              <a:outerShdw blurRad="38100" dist="19050" dir="2700000" algn="tl" rotWithShape="0">
                <a:schemeClr val="dk1">
                  <a:alpha val="40000"/>
                </a:schemeClr>
              </a:outerShdw>
            </a:effectLst>
          </a:endParaRPr>
        </a:p>
      </dsp:txBody>
      <dsp:txXfrm>
        <a:off x="3589098" y="199168"/>
        <a:ext cx="949803" cy="949803"/>
      </dsp:txXfrm>
    </dsp:sp>
    <dsp:sp modelId="{733F03C4-2A9C-41FF-A2BF-353B4D658141}">
      <dsp:nvSpPr>
        <dsp:cNvPr id="0" name=""/>
        <dsp:cNvSpPr/>
      </dsp:nvSpPr>
      <dsp:spPr>
        <a:xfrm>
          <a:off x="5427651" y="2037721"/>
          <a:ext cx="1343223" cy="1343223"/>
        </a:xfrm>
        <a:prstGeom prst="ellipse">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cap="none" spc="0">
              <a:ln w="0"/>
              <a:solidFill>
                <a:schemeClr val="accent4">
                  <a:lumMod val="60000"/>
                  <a:lumOff val="40000"/>
                </a:schemeClr>
              </a:solidFill>
              <a:effectLst>
                <a:outerShdw blurRad="38100" dist="19050" dir="2700000" algn="tl" rotWithShape="0">
                  <a:schemeClr val="dk1">
                    <a:alpha val="40000"/>
                  </a:schemeClr>
                </a:outerShdw>
              </a:effectLst>
            </a:rPr>
            <a:t>Fiscal Value</a:t>
          </a:r>
          <a:endParaRPr lang="en-US" sz="1200" b="0" kern="1200" cap="none" spc="0" dirty="0">
            <a:ln w="0"/>
            <a:solidFill>
              <a:schemeClr val="accent4">
                <a:lumMod val="60000"/>
                <a:lumOff val="40000"/>
              </a:schemeClr>
            </a:solidFill>
            <a:effectLst>
              <a:outerShdw blurRad="38100" dist="19050" dir="2700000" algn="tl" rotWithShape="0">
                <a:schemeClr val="dk1">
                  <a:alpha val="40000"/>
                </a:schemeClr>
              </a:outerShdw>
            </a:effectLst>
          </a:endParaRPr>
        </a:p>
      </dsp:txBody>
      <dsp:txXfrm>
        <a:off x="5624361" y="2234431"/>
        <a:ext cx="949803" cy="949803"/>
      </dsp:txXfrm>
    </dsp:sp>
    <dsp:sp modelId="{8DB56E0E-6AEC-406C-8ED9-B37F1AB34D57}">
      <dsp:nvSpPr>
        <dsp:cNvPr id="0" name=""/>
        <dsp:cNvSpPr/>
      </dsp:nvSpPr>
      <dsp:spPr>
        <a:xfrm>
          <a:off x="3392388" y="4072985"/>
          <a:ext cx="1343223" cy="1343223"/>
        </a:xfrm>
        <a:prstGeom prst="ellipse">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cap="none" spc="0">
              <a:ln w="0"/>
              <a:solidFill>
                <a:schemeClr val="accent4">
                  <a:lumMod val="60000"/>
                  <a:lumOff val="40000"/>
                </a:schemeClr>
              </a:solidFill>
              <a:effectLst>
                <a:outerShdw blurRad="38100" dist="19050" dir="2700000" algn="tl" rotWithShape="0">
                  <a:schemeClr val="dk1">
                    <a:alpha val="40000"/>
                  </a:schemeClr>
                </a:outerShdw>
              </a:effectLst>
            </a:rPr>
            <a:t>Legal Value</a:t>
          </a:r>
          <a:endParaRPr lang="en-US" sz="1200" b="0" kern="1200" cap="none" spc="0" dirty="0">
            <a:ln w="0"/>
            <a:solidFill>
              <a:schemeClr val="accent4">
                <a:lumMod val="60000"/>
                <a:lumOff val="40000"/>
              </a:schemeClr>
            </a:solidFill>
            <a:effectLst>
              <a:outerShdw blurRad="38100" dist="19050" dir="2700000" algn="tl" rotWithShape="0">
                <a:schemeClr val="dk1">
                  <a:alpha val="40000"/>
                </a:schemeClr>
              </a:outerShdw>
            </a:effectLst>
          </a:endParaRPr>
        </a:p>
      </dsp:txBody>
      <dsp:txXfrm>
        <a:off x="3589098" y="4269695"/>
        <a:ext cx="949803" cy="949803"/>
      </dsp:txXfrm>
    </dsp:sp>
    <dsp:sp modelId="{48932959-9E32-44D8-8543-20AC9AF66DDF}">
      <dsp:nvSpPr>
        <dsp:cNvPr id="0" name=""/>
        <dsp:cNvSpPr/>
      </dsp:nvSpPr>
      <dsp:spPr>
        <a:xfrm>
          <a:off x="1357124" y="2037721"/>
          <a:ext cx="1343223" cy="1343223"/>
        </a:xfrm>
        <a:prstGeom prst="ellipse">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cap="none" spc="0">
              <a:ln w="0"/>
              <a:solidFill>
                <a:schemeClr val="accent4">
                  <a:lumMod val="60000"/>
                  <a:lumOff val="40000"/>
                </a:schemeClr>
              </a:solidFill>
              <a:effectLst>
                <a:outerShdw blurRad="38100" dist="19050" dir="2700000" algn="tl" rotWithShape="0">
                  <a:schemeClr val="dk1">
                    <a:alpha val="40000"/>
                  </a:schemeClr>
                </a:outerShdw>
              </a:effectLst>
            </a:rPr>
            <a:t>Historical Value</a:t>
          </a:r>
          <a:endParaRPr lang="en-US" sz="1200" b="0" kern="1200" cap="none" spc="0" dirty="0">
            <a:ln w="0"/>
            <a:solidFill>
              <a:schemeClr val="accent4">
                <a:lumMod val="60000"/>
                <a:lumOff val="40000"/>
              </a:schemeClr>
            </a:solidFill>
            <a:effectLst>
              <a:outerShdw blurRad="38100" dist="19050" dir="2700000" algn="tl" rotWithShape="0">
                <a:schemeClr val="dk1">
                  <a:alpha val="40000"/>
                </a:schemeClr>
              </a:outerShdw>
            </a:effectLst>
          </a:endParaRPr>
        </a:p>
      </dsp:txBody>
      <dsp:txXfrm>
        <a:off x="1553834" y="2234431"/>
        <a:ext cx="949803" cy="949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84DCD-39BE-4F89-92AE-97DDCFE42E9D}">
      <dsp:nvSpPr>
        <dsp:cNvPr id="0" name=""/>
        <dsp:cNvSpPr/>
      </dsp:nvSpPr>
      <dsp:spPr>
        <a:xfrm>
          <a:off x="920991" y="765058"/>
          <a:ext cx="1840721" cy="510038"/>
        </a:xfrm>
        <a:prstGeom prst="roundRect">
          <a:avLst>
            <a:gd name="adj" fmla="val 10000"/>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Local Records Commission</a:t>
          </a:r>
        </a:p>
      </dsp:txBody>
      <dsp:txXfrm>
        <a:off x="935930" y="779997"/>
        <a:ext cx="1810843" cy="480160"/>
      </dsp:txXfrm>
    </dsp:sp>
    <dsp:sp modelId="{A9EC609F-85BF-4A5C-8D43-A8CCDF5ED5A4}">
      <dsp:nvSpPr>
        <dsp:cNvPr id="0" name=""/>
        <dsp:cNvSpPr/>
      </dsp:nvSpPr>
      <dsp:spPr>
        <a:xfrm>
          <a:off x="2826308" y="905318"/>
          <a:ext cx="387573" cy="229517"/>
        </a:xfrm>
        <a:prstGeom prst="rightArrow">
          <a:avLst>
            <a:gd name="adj1" fmla="val 60000"/>
            <a:gd name="adj2" fmla="val 50000"/>
          </a:avLst>
        </a:prstGeom>
        <a:gradFill rotWithShape="0">
          <a:gsLst>
            <a:gs pos="0">
              <a:schemeClr val="dk2">
                <a:tint val="60000"/>
                <a:hueOff val="0"/>
                <a:satOff val="0"/>
                <a:lumOff val="0"/>
                <a:alphaOff val="0"/>
                <a:tint val="94000"/>
                <a:satMod val="105000"/>
                <a:lumMod val="102000"/>
              </a:schemeClr>
            </a:gs>
            <a:gs pos="100000">
              <a:schemeClr val="dk2">
                <a:tint val="60000"/>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826308" y="951221"/>
        <a:ext cx="318718" cy="137711"/>
      </dsp:txXfrm>
    </dsp:sp>
    <dsp:sp modelId="{D1518C39-34CD-4401-8C68-C6495BC5FD11}">
      <dsp:nvSpPr>
        <dsp:cNvPr id="0" name=""/>
        <dsp:cNvSpPr/>
      </dsp:nvSpPr>
      <dsp:spPr>
        <a:xfrm>
          <a:off x="3278477" y="765058"/>
          <a:ext cx="1840721" cy="510038"/>
        </a:xfrm>
        <a:prstGeom prst="roundRect">
          <a:avLst>
            <a:gd name="adj" fmla="val 10000"/>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Ohio History Connection (State Archives)</a:t>
          </a:r>
        </a:p>
      </dsp:txBody>
      <dsp:txXfrm>
        <a:off x="3293416" y="779997"/>
        <a:ext cx="1810843" cy="480160"/>
      </dsp:txXfrm>
    </dsp:sp>
    <dsp:sp modelId="{2802F45B-D4E8-4C2B-8D60-7F233F98FB7E}">
      <dsp:nvSpPr>
        <dsp:cNvPr id="0" name=""/>
        <dsp:cNvSpPr/>
      </dsp:nvSpPr>
      <dsp:spPr>
        <a:xfrm>
          <a:off x="5189397" y="905318"/>
          <a:ext cx="421189" cy="229517"/>
        </a:xfrm>
        <a:prstGeom prst="rightArrow">
          <a:avLst>
            <a:gd name="adj1" fmla="val 60000"/>
            <a:gd name="adj2" fmla="val 50000"/>
          </a:avLst>
        </a:prstGeom>
        <a:gradFill rotWithShape="0">
          <a:gsLst>
            <a:gs pos="0">
              <a:schemeClr val="dk2">
                <a:tint val="60000"/>
                <a:hueOff val="0"/>
                <a:satOff val="0"/>
                <a:lumOff val="0"/>
                <a:alphaOff val="0"/>
                <a:tint val="94000"/>
                <a:satMod val="105000"/>
                <a:lumMod val="102000"/>
              </a:schemeClr>
            </a:gs>
            <a:gs pos="100000">
              <a:schemeClr val="dk2">
                <a:tint val="60000"/>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5189397" y="951221"/>
        <a:ext cx="352334" cy="137711"/>
      </dsp:txXfrm>
    </dsp:sp>
    <dsp:sp modelId="{823951EC-3752-4696-A6AA-3B3A54BE6492}">
      <dsp:nvSpPr>
        <dsp:cNvPr id="0" name=""/>
        <dsp:cNvSpPr/>
      </dsp:nvSpPr>
      <dsp:spPr>
        <a:xfrm>
          <a:off x="5680785" y="765058"/>
          <a:ext cx="1840721" cy="510038"/>
        </a:xfrm>
        <a:prstGeom prst="roundRect">
          <a:avLst>
            <a:gd name="adj" fmla="val 10000"/>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Auditor of State</a:t>
          </a:r>
        </a:p>
      </dsp:txBody>
      <dsp:txXfrm>
        <a:off x="5695724" y="779997"/>
        <a:ext cx="1810843" cy="480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9EB413-C045-46E6-9944-47FF2438E861}">
      <dsp:nvSpPr>
        <dsp:cNvPr id="0" name=""/>
        <dsp:cNvSpPr/>
      </dsp:nvSpPr>
      <dsp:spPr>
        <a:xfrm rot="5400000">
          <a:off x="-210289" y="210804"/>
          <a:ext cx="1401930" cy="981351"/>
        </a:xfrm>
        <a:prstGeom prst="chevron">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Create</a:t>
          </a:r>
        </a:p>
      </dsp:txBody>
      <dsp:txXfrm rot="-5400000">
        <a:off x="1" y="491191"/>
        <a:ext cx="981351" cy="420579"/>
      </dsp:txXfrm>
    </dsp:sp>
    <dsp:sp modelId="{36651253-6289-4A0E-8EF6-5CDE0DB0AA6E}">
      <dsp:nvSpPr>
        <dsp:cNvPr id="0" name=""/>
        <dsp:cNvSpPr/>
      </dsp:nvSpPr>
      <dsp:spPr>
        <a:xfrm rot="5400000">
          <a:off x="5301971" y="-4320105"/>
          <a:ext cx="911254" cy="9552494"/>
        </a:xfrm>
        <a:prstGeom prst="round2Same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Complete Retention Schedule</a:t>
          </a:r>
        </a:p>
        <a:p>
          <a:pPr marL="228600" lvl="1" indent="-228600" algn="l" defTabSz="1155700">
            <a:lnSpc>
              <a:spcPct val="90000"/>
            </a:lnSpc>
            <a:spcBef>
              <a:spcPct val="0"/>
            </a:spcBef>
            <a:spcAft>
              <a:spcPct val="15000"/>
            </a:spcAft>
            <a:buChar char="•"/>
          </a:pPr>
          <a:r>
            <a:rPr lang="en-US" sz="2600" kern="1200" dirty="0"/>
            <a:t>Responsible Official Signs</a:t>
          </a:r>
        </a:p>
      </dsp:txBody>
      <dsp:txXfrm rot="-5400000">
        <a:off x="981351" y="44999"/>
        <a:ext cx="9508010" cy="822286"/>
      </dsp:txXfrm>
    </dsp:sp>
    <dsp:sp modelId="{0052F394-46ED-4126-82F5-C6AC42453105}">
      <dsp:nvSpPr>
        <dsp:cNvPr id="0" name=""/>
        <dsp:cNvSpPr/>
      </dsp:nvSpPr>
      <dsp:spPr>
        <a:xfrm rot="5400000">
          <a:off x="-210289" y="1467567"/>
          <a:ext cx="1401930" cy="981351"/>
        </a:xfrm>
        <a:prstGeom prst="chevron">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Local Approval</a:t>
          </a:r>
        </a:p>
      </dsp:txBody>
      <dsp:txXfrm rot="-5400000">
        <a:off x="1" y="1747954"/>
        <a:ext cx="981351" cy="420579"/>
      </dsp:txXfrm>
    </dsp:sp>
    <dsp:sp modelId="{2F25B787-7E18-4FF8-99FD-9062194508E0}">
      <dsp:nvSpPr>
        <dsp:cNvPr id="0" name=""/>
        <dsp:cNvSpPr/>
      </dsp:nvSpPr>
      <dsp:spPr>
        <a:xfrm rot="5400000">
          <a:off x="5301971" y="-3063342"/>
          <a:ext cx="911254" cy="9552494"/>
        </a:xfrm>
        <a:prstGeom prst="round2Same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Open Meeting of Records Commission</a:t>
          </a:r>
        </a:p>
        <a:p>
          <a:pPr marL="228600" lvl="1" indent="-228600" algn="l" defTabSz="1155700">
            <a:lnSpc>
              <a:spcPct val="90000"/>
            </a:lnSpc>
            <a:spcBef>
              <a:spcPct val="0"/>
            </a:spcBef>
            <a:spcAft>
              <a:spcPct val="15000"/>
            </a:spcAft>
            <a:buChar char="•"/>
          </a:pPr>
          <a:r>
            <a:rPr lang="en-US" sz="2600" kern="1200" dirty="0"/>
            <a:t>Chairperson Signs</a:t>
          </a:r>
        </a:p>
      </dsp:txBody>
      <dsp:txXfrm rot="-5400000">
        <a:off x="981351" y="1301762"/>
        <a:ext cx="9508010" cy="822286"/>
      </dsp:txXfrm>
    </dsp:sp>
    <dsp:sp modelId="{58C4BE4D-2BC2-4AE8-9F2D-A416D9243245}">
      <dsp:nvSpPr>
        <dsp:cNvPr id="0" name=""/>
        <dsp:cNvSpPr/>
      </dsp:nvSpPr>
      <dsp:spPr>
        <a:xfrm rot="5400000">
          <a:off x="-210289" y="2724330"/>
          <a:ext cx="1401930" cy="981351"/>
        </a:xfrm>
        <a:prstGeom prst="chevron">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State Review</a:t>
          </a:r>
        </a:p>
      </dsp:txBody>
      <dsp:txXfrm rot="-5400000">
        <a:off x="1" y="3004717"/>
        <a:ext cx="981351" cy="420579"/>
      </dsp:txXfrm>
    </dsp:sp>
    <dsp:sp modelId="{D44FBA5C-5A4A-42CF-8F39-9982C183EFAD}">
      <dsp:nvSpPr>
        <dsp:cNvPr id="0" name=""/>
        <dsp:cNvSpPr/>
      </dsp:nvSpPr>
      <dsp:spPr>
        <a:xfrm rot="5400000">
          <a:off x="5301971" y="-1806579"/>
          <a:ext cx="911254" cy="9552494"/>
        </a:xfrm>
        <a:prstGeom prst="round2Same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State Archives-LGRP reviews, signs, and forwards to Auditor of State</a:t>
          </a:r>
        </a:p>
        <a:p>
          <a:pPr marL="228600" lvl="1" indent="-228600" algn="l" defTabSz="1155700">
            <a:lnSpc>
              <a:spcPct val="90000"/>
            </a:lnSpc>
            <a:spcBef>
              <a:spcPct val="0"/>
            </a:spcBef>
            <a:spcAft>
              <a:spcPct val="15000"/>
            </a:spcAft>
            <a:buChar char="•"/>
          </a:pPr>
          <a:r>
            <a:rPr lang="en-US" sz="2600" kern="1200" dirty="0"/>
            <a:t>Auditor of State reviews and signs</a:t>
          </a:r>
        </a:p>
      </dsp:txBody>
      <dsp:txXfrm rot="-5400000">
        <a:off x="981351" y="2558525"/>
        <a:ext cx="9508010" cy="822286"/>
      </dsp:txXfrm>
    </dsp:sp>
    <dsp:sp modelId="{063187B6-AB28-4ED5-9CEC-0A9FDB229AE5}">
      <dsp:nvSpPr>
        <dsp:cNvPr id="0" name=""/>
        <dsp:cNvSpPr/>
      </dsp:nvSpPr>
      <dsp:spPr>
        <a:xfrm rot="5400000">
          <a:off x="-210289" y="3981093"/>
          <a:ext cx="1401930" cy="981351"/>
        </a:xfrm>
        <a:prstGeom prst="chevron">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Approved RC-2</a:t>
          </a:r>
        </a:p>
      </dsp:txBody>
      <dsp:txXfrm rot="-5400000">
        <a:off x="1" y="4261480"/>
        <a:ext cx="981351" cy="420579"/>
      </dsp:txXfrm>
    </dsp:sp>
    <dsp:sp modelId="{8AC6EA45-800E-40DC-93D1-C3FB17BDCFD0}">
      <dsp:nvSpPr>
        <dsp:cNvPr id="0" name=""/>
        <dsp:cNvSpPr/>
      </dsp:nvSpPr>
      <dsp:spPr>
        <a:xfrm rot="5400000">
          <a:off x="5301971" y="-549816"/>
          <a:ext cx="911254" cy="9552494"/>
        </a:xfrm>
        <a:prstGeom prst="round2Same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Returned to local government by State Archives-LGRP</a:t>
          </a:r>
        </a:p>
        <a:p>
          <a:pPr marL="228600" lvl="1" indent="-228600" algn="l" defTabSz="1155700">
            <a:lnSpc>
              <a:spcPct val="90000"/>
            </a:lnSpc>
            <a:spcBef>
              <a:spcPct val="0"/>
            </a:spcBef>
            <a:spcAft>
              <a:spcPct val="15000"/>
            </a:spcAft>
            <a:buChar char="•"/>
          </a:pPr>
          <a:r>
            <a:rPr lang="en-US" sz="2600" kern="1200" dirty="0"/>
            <a:t>Start using to authorize records disposals</a:t>
          </a:r>
        </a:p>
      </dsp:txBody>
      <dsp:txXfrm rot="-5400000">
        <a:off x="981351" y="3815288"/>
        <a:ext cx="9508010" cy="8222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C68B526-D511-4190-B35F-E75764FBBBC3}" type="datetimeFigureOut">
              <a:rPr lang="en-US" smtClean="0"/>
              <a:t>2/29/2024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4013026-B482-4CDD-879A-8B64A175E6BC}" type="slidenum">
              <a:rPr lang="en-US" smtClean="0"/>
              <a:t>‹#›</a:t>
            </a:fld>
            <a:endParaRPr lang="en-US"/>
          </a:p>
        </p:txBody>
      </p:sp>
    </p:spTree>
    <p:extLst>
      <p:ext uri="{BB962C8B-B14F-4D97-AF65-F5344CB8AC3E}">
        <p14:creationId xmlns:p14="http://schemas.microsoft.com/office/powerpoint/2010/main" val="3027062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a:t>
            </a:fld>
            <a:endParaRPr lang="en-US"/>
          </a:p>
        </p:txBody>
      </p:sp>
    </p:spTree>
    <p:extLst>
      <p:ext uri="{BB962C8B-B14F-4D97-AF65-F5344CB8AC3E}">
        <p14:creationId xmlns:p14="http://schemas.microsoft.com/office/powerpoint/2010/main" val="2962577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10</a:t>
            </a:fld>
            <a:endParaRPr lang="en-US"/>
          </a:p>
        </p:txBody>
      </p:sp>
    </p:spTree>
    <p:extLst>
      <p:ext uri="{BB962C8B-B14F-4D97-AF65-F5344CB8AC3E}">
        <p14:creationId xmlns:p14="http://schemas.microsoft.com/office/powerpoint/2010/main" val="222579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11</a:t>
            </a:fld>
            <a:endParaRPr lang="en-US"/>
          </a:p>
        </p:txBody>
      </p:sp>
    </p:spTree>
    <p:extLst>
      <p:ext uri="{BB962C8B-B14F-4D97-AF65-F5344CB8AC3E}">
        <p14:creationId xmlns:p14="http://schemas.microsoft.com/office/powerpoint/2010/main" val="1325098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12</a:t>
            </a:fld>
            <a:endParaRPr lang="en-US"/>
          </a:p>
        </p:txBody>
      </p:sp>
    </p:spTree>
    <p:extLst>
      <p:ext uri="{BB962C8B-B14F-4D97-AF65-F5344CB8AC3E}">
        <p14:creationId xmlns:p14="http://schemas.microsoft.com/office/powerpoint/2010/main" val="1953509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13</a:t>
            </a:fld>
            <a:endParaRPr lang="en-US"/>
          </a:p>
        </p:txBody>
      </p:sp>
    </p:spTree>
    <p:extLst>
      <p:ext uri="{BB962C8B-B14F-4D97-AF65-F5344CB8AC3E}">
        <p14:creationId xmlns:p14="http://schemas.microsoft.com/office/powerpoint/2010/main" val="2876769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14</a:t>
            </a:fld>
            <a:endParaRPr lang="en-US"/>
          </a:p>
        </p:txBody>
      </p:sp>
    </p:spTree>
    <p:extLst>
      <p:ext uri="{BB962C8B-B14F-4D97-AF65-F5344CB8AC3E}">
        <p14:creationId xmlns:p14="http://schemas.microsoft.com/office/powerpoint/2010/main" val="1637137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15</a:t>
            </a:fld>
            <a:endParaRPr lang="en-US"/>
          </a:p>
        </p:txBody>
      </p:sp>
    </p:spTree>
    <p:extLst>
      <p:ext uri="{BB962C8B-B14F-4D97-AF65-F5344CB8AC3E}">
        <p14:creationId xmlns:p14="http://schemas.microsoft.com/office/powerpoint/2010/main" val="3637552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16</a:t>
            </a:fld>
            <a:endParaRPr lang="en-US"/>
          </a:p>
        </p:txBody>
      </p:sp>
    </p:spTree>
    <p:extLst>
      <p:ext uri="{BB962C8B-B14F-4D97-AF65-F5344CB8AC3E}">
        <p14:creationId xmlns:p14="http://schemas.microsoft.com/office/powerpoint/2010/main" val="2266064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17</a:t>
            </a:fld>
            <a:endParaRPr lang="en-US"/>
          </a:p>
        </p:txBody>
      </p:sp>
    </p:spTree>
    <p:extLst>
      <p:ext uri="{BB962C8B-B14F-4D97-AF65-F5344CB8AC3E}">
        <p14:creationId xmlns:p14="http://schemas.microsoft.com/office/powerpoint/2010/main" val="631709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18</a:t>
            </a:fld>
            <a:endParaRPr lang="en-US"/>
          </a:p>
        </p:txBody>
      </p:sp>
    </p:spTree>
    <p:extLst>
      <p:ext uri="{BB962C8B-B14F-4D97-AF65-F5344CB8AC3E}">
        <p14:creationId xmlns:p14="http://schemas.microsoft.com/office/powerpoint/2010/main" val="3663175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19</a:t>
            </a:fld>
            <a:endParaRPr lang="en-US"/>
          </a:p>
        </p:txBody>
      </p:sp>
    </p:spTree>
    <p:extLst>
      <p:ext uri="{BB962C8B-B14F-4D97-AF65-F5344CB8AC3E}">
        <p14:creationId xmlns:p14="http://schemas.microsoft.com/office/powerpoint/2010/main" val="1840509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a:t>
            </a:fld>
            <a:endParaRPr lang="en-US"/>
          </a:p>
        </p:txBody>
      </p:sp>
    </p:spTree>
    <p:extLst>
      <p:ext uri="{BB962C8B-B14F-4D97-AF65-F5344CB8AC3E}">
        <p14:creationId xmlns:p14="http://schemas.microsoft.com/office/powerpoint/2010/main" val="1700636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20</a:t>
            </a:fld>
            <a:endParaRPr lang="en-US"/>
          </a:p>
        </p:txBody>
      </p:sp>
    </p:spTree>
    <p:extLst>
      <p:ext uri="{BB962C8B-B14F-4D97-AF65-F5344CB8AC3E}">
        <p14:creationId xmlns:p14="http://schemas.microsoft.com/office/powerpoint/2010/main" val="3037748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21</a:t>
            </a:fld>
            <a:endParaRPr lang="en-US"/>
          </a:p>
        </p:txBody>
      </p:sp>
    </p:spTree>
    <p:extLst>
      <p:ext uri="{BB962C8B-B14F-4D97-AF65-F5344CB8AC3E}">
        <p14:creationId xmlns:p14="http://schemas.microsoft.com/office/powerpoint/2010/main" val="7281034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22</a:t>
            </a:fld>
            <a:endParaRPr lang="en-US"/>
          </a:p>
        </p:txBody>
      </p:sp>
    </p:spTree>
    <p:extLst>
      <p:ext uri="{BB962C8B-B14F-4D97-AF65-F5344CB8AC3E}">
        <p14:creationId xmlns:p14="http://schemas.microsoft.com/office/powerpoint/2010/main" val="17202651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23</a:t>
            </a:fld>
            <a:endParaRPr lang="en-US"/>
          </a:p>
        </p:txBody>
      </p:sp>
    </p:spTree>
    <p:extLst>
      <p:ext uri="{BB962C8B-B14F-4D97-AF65-F5344CB8AC3E}">
        <p14:creationId xmlns:p14="http://schemas.microsoft.com/office/powerpoint/2010/main" val="2390749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24</a:t>
            </a:fld>
            <a:endParaRPr lang="en-US"/>
          </a:p>
        </p:txBody>
      </p:sp>
    </p:spTree>
    <p:extLst>
      <p:ext uri="{BB962C8B-B14F-4D97-AF65-F5344CB8AC3E}">
        <p14:creationId xmlns:p14="http://schemas.microsoft.com/office/powerpoint/2010/main" val="4041256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25</a:t>
            </a:fld>
            <a:endParaRPr lang="en-US"/>
          </a:p>
        </p:txBody>
      </p:sp>
    </p:spTree>
    <p:extLst>
      <p:ext uri="{BB962C8B-B14F-4D97-AF65-F5344CB8AC3E}">
        <p14:creationId xmlns:p14="http://schemas.microsoft.com/office/powerpoint/2010/main" val="1052577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26</a:t>
            </a:fld>
            <a:endParaRPr lang="en-US"/>
          </a:p>
        </p:txBody>
      </p:sp>
    </p:spTree>
    <p:extLst>
      <p:ext uri="{BB962C8B-B14F-4D97-AF65-F5344CB8AC3E}">
        <p14:creationId xmlns:p14="http://schemas.microsoft.com/office/powerpoint/2010/main" val="12042326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27</a:t>
            </a:fld>
            <a:endParaRPr lang="en-US"/>
          </a:p>
        </p:txBody>
      </p:sp>
    </p:spTree>
    <p:extLst>
      <p:ext uri="{BB962C8B-B14F-4D97-AF65-F5344CB8AC3E}">
        <p14:creationId xmlns:p14="http://schemas.microsoft.com/office/powerpoint/2010/main" val="4276764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28</a:t>
            </a:fld>
            <a:endParaRPr lang="en-US"/>
          </a:p>
        </p:txBody>
      </p:sp>
    </p:spTree>
    <p:extLst>
      <p:ext uri="{BB962C8B-B14F-4D97-AF65-F5344CB8AC3E}">
        <p14:creationId xmlns:p14="http://schemas.microsoft.com/office/powerpoint/2010/main" val="15368646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29</a:t>
            </a:fld>
            <a:endParaRPr lang="en-US"/>
          </a:p>
        </p:txBody>
      </p:sp>
    </p:spTree>
    <p:extLst>
      <p:ext uri="{BB962C8B-B14F-4D97-AF65-F5344CB8AC3E}">
        <p14:creationId xmlns:p14="http://schemas.microsoft.com/office/powerpoint/2010/main" val="987908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3</a:t>
            </a:fld>
            <a:endParaRPr lang="en-US"/>
          </a:p>
        </p:txBody>
      </p:sp>
    </p:spTree>
    <p:extLst>
      <p:ext uri="{BB962C8B-B14F-4D97-AF65-F5344CB8AC3E}">
        <p14:creationId xmlns:p14="http://schemas.microsoft.com/office/powerpoint/2010/main" val="4133710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4</a:t>
            </a:fld>
            <a:endParaRPr lang="en-US"/>
          </a:p>
        </p:txBody>
      </p:sp>
    </p:spTree>
    <p:extLst>
      <p:ext uri="{BB962C8B-B14F-4D97-AF65-F5344CB8AC3E}">
        <p14:creationId xmlns:p14="http://schemas.microsoft.com/office/powerpoint/2010/main" val="1896733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5</a:t>
            </a:fld>
            <a:endParaRPr lang="en-US"/>
          </a:p>
        </p:txBody>
      </p:sp>
    </p:spTree>
    <p:extLst>
      <p:ext uri="{BB962C8B-B14F-4D97-AF65-F5344CB8AC3E}">
        <p14:creationId xmlns:p14="http://schemas.microsoft.com/office/powerpoint/2010/main" val="2140757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6</a:t>
            </a:fld>
            <a:endParaRPr lang="en-US"/>
          </a:p>
        </p:txBody>
      </p:sp>
    </p:spTree>
    <p:extLst>
      <p:ext uri="{BB962C8B-B14F-4D97-AF65-F5344CB8AC3E}">
        <p14:creationId xmlns:p14="http://schemas.microsoft.com/office/powerpoint/2010/main" val="400507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7</a:t>
            </a:fld>
            <a:endParaRPr lang="en-US"/>
          </a:p>
        </p:txBody>
      </p:sp>
    </p:spTree>
    <p:extLst>
      <p:ext uri="{BB962C8B-B14F-4D97-AF65-F5344CB8AC3E}">
        <p14:creationId xmlns:p14="http://schemas.microsoft.com/office/powerpoint/2010/main" val="407579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8</a:t>
            </a:fld>
            <a:endParaRPr lang="en-US"/>
          </a:p>
        </p:txBody>
      </p:sp>
    </p:spTree>
    <p:extLst>
      <p:ext uri="{BB962C8B-B14F-4D97-AF65-F5344CB8AC3E}">
        <p14:creationId xmlns:p14="http://schemas.microsoft.com/office/powerpoint/2010/main" val="330656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013026-B482-4CDD-879A-8B64A175E6BC}" type="slidenum">
              <a:rPr lang="en-US" smtClean="0"/>
              <a:t>9</a:t>
            </a:fld>
            <a:endParaRPr lang="en-US"/>
          </a:p>
        </p:txBody>
      </p:sp>
    </p:spTree>
    <p:extLst>
      <p:ext uri="{BB962C8B-B14F-4D97-AF65-F5344CB8AC3E}">
        <p14:creationId xmlns:p14="http://schemas.microsoft.com/office/powerpoint/2010/main" val="42480654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2/29/2024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2/29/2024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2/29/2024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package" Target="../embeddings/Microsoft_Word_Document.docx"/><Relationship Id="rId13" Type="http://schemas.openxmlformats.org/officeDocument/2006/relationships/diagramColors" Target="../diagrams/colors3.xml"/><Relationship Id="rId3" Type="http://schemas.openxmlformats.org/officeDocument/2006/relationships/notesSlide" Target="../notesSlides/notesSlide21.xml"/><Relationship Id="rId7" Type="http://schemas.openxmlformats.org/officeDocument/2006/relationships/hyperlink" Target="file:///C:\Users\bmstuffel\Downloads\RC2_word_template.docx" TargetMode="External"/><Relationship Id="rId12" Type="http://schemas.openxmlformats.org/officeDocument/2006/relationships/diagramQuickStyle" Target="../diagrams/quickStyle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wmf"/><Relationship Id="rId11" Type="http://schemas.openxmlformats.org/officeDocument/2006/relationships/diagramLayout" Target="../diagrams/layout3.xml"/><Relationship Id="rId5" Type="http://schemas.openxmlformats.org/officeDocument/2006/relationships/oleObject" Target="../embeddings/oleObject1.bin"/><Relationship Id="rId10" Type="http://schemas.openxmlformats.org/officeDocument/2006/relationships/diagramData" Target="../diagrams/data3.xml"/><Relationship Id="rId4" Type="http://schemas.openxmlformats.org/officeDocument/2006/relationships/hyperlink" Target="RC2%20Example.pdf" TargetMode="External"/><Relationship Id="rId9" Type="http://schemas.openxmlformats.org/officeDocument/2006/relationships/image" Target="../media/image5.wmf"/><Relationship Id="rId14" Type="http://schemas.microsoft.com/office/2007/relationships/diagramDrawing" Target="../diagrams/drawing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2.bin"/><Relationship Id="rId4" Type="http://schemas.openxmlformats.org/officeDocument/2006/relationships/hyperlink" Target="rc1_ohiovillage_commission_v2.pdf"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7.wmf"/><Relationship Id="rId5" Type="http://schemas.openxmlformats.org/officeDocument/2006/relationships/oleObject" Target="../embeddings/oleObject3.bin"/><Relationship Id="rId4" Type="http://schemas.openxmlformats.org/officeDocument/2006/relationships/hyperlink" Target="RC3_example.pdf"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ohiohistory.org/research/local-government-records-program/local-retention-schedules-forms/" TargetMode="External"/><Relationship Id="rId7" Type="http://schemas.openxmlformats.org/officeDocument/2006/relationships/hyperlink" Target="https://ohioerc.org/"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das.ohio.gov/buying-and-selling/state-printing-and-mail-services/records-management/records-management" TargetMode="External"/><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hyperlink" Target="https://www.ohiohistory.org/research/local-government-records-program/county-archivists-records-management-associatio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42605-51BE-438F-AE4C-E92AA70B073D}"/>
              </a:ext>
            </a:extLst>
          </p:cNvPr>
          <p:cNvSpPr>
            <a:spLocks noGrp="1"/>
          </p:cNvSpPr>
          <p:nvPr>
            <p:ph type="ctrTitle"/>
          </p:nvPr>
        </p:nvSpPr>
        <p:spPr/>
        <p:txBody>
          <a:bodyPr/>
          <a:lstStyle/>
          <a:p>
            <a:pPr algn="ctr"/>
            <a:r>
              <a:rPr lang="en-US" dirty="0"/>
              <a:t>Records Retention</a:t>
            </a:r>
          </a:p>
        </p:txBody>
      </p:sp>
      <p:sp>
        <p:nvSpPr>
          <p:cNvPr id="3" name="Subtitle 2">
            <a:extLst>
              <a:ext uri="{FF2B5EF4-FFF2-40B4-BE49-F238E27FC236}">
                <a16:creationId xmlns:a16="http://schemas.microsoft.com/office/drawing/2014/main" id="{05749A18-9901-4935-8A0D-0FDDB1EC8C66}"/>
              </a:ext>
            </a:extLst>
          </p:cNvPr>
          <p:cNvSpPr>
            <a:spLocks noGrp="1"/>
          </p:cNvSpPr>
          <p:nvPr>
            <p:ph type="subTitle" idx="1"/>
          </p:nvPr>
        </p:nvSpPr>
        <p:spPr/>
        <p:txBody>
          <a:bodyPr/>
          <a:lstStyle/>
          <a:p>
            <a:r>
              <a:rPr lang="en-US" dirty="0"/>
              <a:t>So we have all these files, and I know I need to provide them if requested. How long do I have to keep them and how can I get rid of them</a:t>
            </a:r>
          </a:p>
        </p:txBody>
      </p:sp>
    </p:spTree>
    <p:extLst>
      <p:ext uri="{BB962C8B-B14F-4D97-AF65-F5344CB8AC3E}">
        <p14:creationId xmlns:p14="http://schemas.microsoft.com/office/powerpoint/2010/main" val="4054358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E9DBF-29D3-4811-831C-D347DA230FE6}"/>
              </a:ext>
            </a:extLst>
          </p:cNvPr>
          <p:cNvSpPr>
            <a:spLocks noGrp="1"/>
          </p:cNvSpPr>
          <p:nvPr>
            <p:ph type="title"/>
          </p:nvPr>
        </p:nvSpPr>
        <p:spPr/>
        <p:txBody>
          <a:bodyPr/>
          <a:lstStyle/>
          <a:p>
            <a:r>
              <a:rPr lang="en-US" dirty="0"/>
              <a:t>Retention schedules</a:t>
            </a:r>
          </a:p>
        </p:txBody>
      </p:sp>
      <p:sp>
        <p:nvSpPr>
          <p:cNvPr id="3" name="Content Placeholder 2">
            <a:extLst>
              <a:ext uri="{FF2B5EF4-FFF2-40B4-BE49-F238E27FC236}">
                <a16:creationId xmlns:a16="http://schemas.microsoft.com/office/drawing/2014/main" id="{A970C52C-A8E2-4148-9AC7-9E654CC19CCE}"/>
              </a:ext>
            </a:extLst>
          </p:cNvPr>
          <p:cNvSpPr>
            <a:spLocks noGrp="1"/>
          </p:cNvSpPr>
          <p:nvPr>
            <p:ph idx="1"/>
          </p:nvPr>
        </p:nvSpPr>
        <p:spPr/>
        <p:txBody>
          <a:bodyPr/>
          <a:lstStyle/>
          <a:p>
            <a:r>
              <a:rPr lang="en-US" dirty="0"/>
              <a:t>Retention schedule lists every record series that your office creates on an </a:t>
            </a:r>
            <a:r>
              <a:rPr lang="en-US" i="1" dirty="0"/>
              <a:t>ongoing</a:t>
            </a:r>
            <a:r>
              <a:rPr lang="en-US" dirty="0"/>
              <a:t> basis.</a:t>
            </a:r>
          </a:p>
          <a:p>
            <a:r>
              <a:rPr lang="en-US" dirty="0"/>
              <a:t>A retention schedule is a list of the records an office creates with a corresponding retention period that states how long the record should be retained.</a:t>
            </a:r>
          </a:p>
        </p:txBody>
      </p:sp>
    </p:spTree>
    <p:extLst>
      <p:ext uri="{BB962C8B-B14F-4D97-AF65-F5344CB8AC3E}">
        <p14:creationId xmlns:p14="http://schemas.microsoft.com/office/powerpoint/2010/main" val="1417572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97C95-70B9-44DA-870A-C9B512A8D13A}"/>
              </a:ext>
            </a:extLst>
          </p:cNvPr>
          <p:cNvSpPr>
            <a:spLocks noGrp="1"/>
          </p:cNvSpPr>
          <p:nvPr>
            <p:ph type="title"/>
          </p:nvPr>
        </p:nvSpPr>
        <p:spPr/>
        <p:txBody>
          <a:bodyPr/>
          <a:lstStyle/>
          <a:p>
            <a:pPr eaLnBrk="1" hangingPunct="1">
              <a:defRPr/>
            </a:pPr>
            <a:r>
              <a:rPr lang="en-US" b="0" dirty="0"/>
              <a:t>Using a Retention Schedule</a:t>
            </a:r>
            <a:endParaRPr lang="en-US" dirty="0"/>
          </a:p>
        </p:txBody>
      </p:sp>
      <p:sp>
        <p:nvSpPr>
          <p:cNvPr id="3" name="Content Placeholder 2">
            <a:extLst>
              <a:ext uri="{FF2B5EF4-FFF2-40B4-BE49-F238E27FC236}">
                <a16:creationId xmlns:a16="http://schemas.microsoft.com/office/drawing/2014/main" id="{9697EB33-9460-47E9-ADEB-E5960D0BD694}"/>
              </a:ext>
            </a:extLst>
          </p:cNvPr>
          <p:cNvSpPr>
            <a:spLocks noGrp="1"/>
          </p:cNvSpPr>
          <p:nvPr>
            <p:ph idx="1"/>
          </p:nvPr>
        </p:nvSpPr>
        <p:spPr/>
        <p:txBody>
          <a:bodyPr/>
          <a:lstStyle/>
          <a:p>
            <a:pPr eaLnBrk="1" hangingPunct="1">
              <a:defRPr/>
            </a:pPr>
            <a:r>
              <a:rPr lang="en-US" dirty="0"/>
              <a:t>Provides for ongoing disposal</a:t>
            </a:r>
          </a:p>
          <a:p>
            <a:pPr eaLnBrk="1" hangingPunct="1">
              <a:defRPr/>
            </a:pPr>
            <a:r>
              <a:rPr lang="en-US" dirty="0"/>
              <a:t>Prevents build up of unnecessary records</a:t>
            </a:r>
          </a:p>
          <a:p>
            <a:pPr lvl="1" eaLnBrk="1" hangingPunct="1">
              <a:defRPr/>
            </a:pPr>
            <a:r>
              <a:rPr lang="en-US" dirty="0"/>
              <a:t>– Saving space</a:t>
            </a:r>
          </a:p>
          <a:p>
            <a:pPr lvl="1" eaLnBrk="1" hangingPunct="1">
              <a:defRPr/>
            </a:pPr>
            <a:r>
              <a:rPr lang="en-US" dirty="0"/>
              <a:t>– Improve efficiency</a:t>
            </a:r>
          </a:p>
          <a:p>
            <a:pPr eaLnBrk="1" hangingPunct="1">
              <a:defRPr/>
            </a:pPr>
            <a:r>
              <a:rPr lang="en-US" dirty="0"/>
              <a:t>Can be a legal asset</a:t>
            </a:r>
          </a:p>
          <a:p>
            <a:pPr eaLnBrk="1" hangingPunct="1">
              <a:defRPr/>
            </a:pPr>
            <a:r>
              <a:rPr lang="en-US" dirty="0"/>
              <a:t>Negotiate public records requests</a:t>
            </a:r>
          </a:p>
          <a:p>
            <a:pPr lvl="1" eaLnBrk="1" hangingPunct="1">
              <a:defRPr/>
            </a:pPr>
            <a:r>
              <a:rPr lang="en-US" dirty="0"/>
              <a:t>– ORC 149.43(B)(2)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Meme Library | Records Management Services">
            <a:extLst>
              <a:ext uri="{FF2B5EF4-FFF2-40B4-BE49-F238E27FC236}">
                <a16:creationId xmlns:a16="http://schemas.microsoft.com/office/drawing/2014/main" id="{A01FB4DD-74AB-42D7-B89C-931FF0EE54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143001"/>
            <a:ext cx="8839200" cy="523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D2AB-1603-41B7-BA19-461BE15F98CE}"/>
              </a:ext>
            </a:extLst>
          </p:cNvPr>
          <p:cNvSpPr>
            <a:spLocks noGrp="1"/>
          </p:cNvSpPr>
          <p:nvPr>
            <p:ph type="title"/>
          </p:nvPr>
        </p:nvSpPr>
        <p:spPr/>
        <p:txBody>
          <a:bodyPr/>
          <a:lstStyle/>
          <a:p>
            <a:pPr algn="ctr"/>
            <a:r>
              <a:rPr lang="en-US" dirty="0"/>
              <a:t>Litigation and liabilities for improper disposal</a:t>
            </a:r>
          </a:p>
        </p:txBody>
      </p:sp>
      <p:sp>
        <p:nvSpPr>
          <p:cNvPr id="3" name="Content Placeholder 2">
            <a:extLst>
              <a:ext uri="{FF2B5EF4-FFF2-40B4-BE49-F238E27FC236}">
                <a16:creationId xmlns:a16="http://schemas.microsoft.com/office/drawing/2014/main" id="{56857E97-9C12-4773-8585-AEE6EC2187D4}"/>
              </a:ext>
            </a:extLst>
          </p:cNvPr>
          <p:cNvSpPr>
            <a:spLocks noGrp="1"/>
          </p:cNvSpPr>
          <p:nvPr>
            <p:ph idx="1"/>
          </p:nvPr>
        </p:nvSpPr>
        <p:spPr/>
        <p:txBody>
          <a:bodyPr>
            <a:normAutofit/>
          </a:bodyPr>
          <a:lstStyle/>
          <a:p>
            <a:r>
              <a:rPr lang="en-US" sz="2800" dirty="0"/>
              <a:t>Civil Lawsuit</a:t>
            </a:r>
          </a:p>
          <a:p>
            <a:r>
              <a:rPr lang="en-US" sz="2800" dirty="0"/>
              <a:t>Court of Claims proceedings</a:t>
            </a:r>
          </a:p>
          <a:p>
            <a:r>
              <a:rPr lang="en-US" sz="2800" dirty="0"/>
              <a:t>Forfeiture of $1,000 per violation (capped at $10,000)</a:t>
            </a:r>
          </a:p>
          <a:p>
            <a:r>
              <a:rPr lang="en-US" sz="2800" dirty="0"/>
              <a:t>“Reasonable Amount” of Attorney Fees </a:t>
            </a:r>
          </a:p>
        </p:txBody>
      </p:sp>
    </p:spTree>
    <p:extLst>
      <p:ext uri="{BB962C8B-B14F-4D97-AF65-F5344CB8AC3E}">
        <p14:creationId xmlns:p14="http://schemas.microsoft.com/office/powerpoint/2010/main" val="3442161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F5857-1E97-4D86-895F-B68E397A03EC}"/>
              </a:ext>
            </a:extLst>
          </p:cNvPr>
          <p:cNvSpPr>
            <a:spLocks noGrp="1"/>
          </p:cNvSpPr>
          <p:nvPr>
            <p:ph type="title"/>
          </p:nvPr>
        </p:nvSpPr>
        <p:spPr/>
        <p:txBody>
          <a:bodyPr>
            <a:normAutofit/>
          </a:bodyPr>
          <a:lstStyle/>
          <a:p>
            <a:r>
              <a:rPr lang="en-US" dirty="0"/>
              <a:t>Inventory the records your office creates</a:t>
            </a:r>
            <a:br>
              <a:rPr lang="en-US" dirty="0"/>
            </a:br>
            <a:endParaRPr lang="en-US" dirty="0"/>
          </a:p>
        </p:txBody>
      </p:sp>
      <p:sp>
        <p:nvSpPr>
          <p:cNvPr id="3" name="Content Placeholder 2">
            <a:extLst>
              <a:ext uri="{FF2B5EF4-FFF2-40B4-BE49-F238E27FC236}">
                <a16:creationId xmlns:a16="http://schemas.microsoft.com/office/drawing/2014/main" id="{B23A870A-D5C7-4258-BA20-BD045A24C019}"/>
              </a:ext>
            </a:extLst>
          </p:cNvPr>
          <p:cNvSpPr>
            <a:spLocks noGrp="1"/>
          </p:cNvSpPr>
          <p:nvPr>
            <p:ph idx="1"/>
          </p:nvPr>
        </p:nvSpPr>
        <p:spPr/>
        <p:txBody>
          <a:bodyPr>
            <a:normAutofit/>
          </a:bodyPr>
          <a:lstStyle/>
          <a:p>
            <a:pPr lvl="1"/>
            <a:r>
              <a:rPr lang="en-US" sz="2800" dirty="0"/>
              <a:t>What kind of records you create (types, formats, </a:t>
            </a:r>
            <a:r>
              <a:rPr lang="en-US" sz="2800" dirty="0" err="1"/>
              <a:t>ect</a:t>
            </a:r>
            <a:r>
              <a:rPr lang="en-US" sz="2800" dirty="0"/>
              <a:t>.)</a:t>
            </a:r>
          </a:p>
          <a:p>
            <a:pPr lvl="1"/>
            <a:r>
              <a:rPr lang="en-US" sz="2800" dirty="0"/>
              <a:t>Where you are storing your records</a:t>
            </a:r>
          </a:p>
          <a:p>
            <a:pPr lvl="1"/>
            <a:r>
              <a:rPr lang="en-US" sz="2800" dirty="0"/>
              <a:t>How often are they needed/referenced</a:t>
            </a:r>
          </a:p>
        </p:txBody>
      </p:sp>
    </p:spTree>
    <p:extLst>
      <p:ext uri="{BB962C8B-B14F-4D97-AF65-F5344CB8AC3E}">
        <p14:creationId xmlns:p14="http://schemas.microsoft.com/office/powerpoint/2010/main" val="1271104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2D47B-9FD3-4192-B97A-5AB1487DE98C}"/>
              </a:ext>
            </a:extLst>
          </p:cNvPr>
          <p:cNvSpPr>
            <a:spLocks noGrp="1"/>
          </p:cNvSpPr>
          <p:nvPr>
            <p:ph type="title"/>
          </p:nvPr>
        </p:nvSpPr>
        <p:spPr/>
        <p:txBody>
          <a:bodyPr/>
          <a:lstStyle/>
          <a:p>
            <a:r>
              <a:rPr lang="en-US" dirty="0"/>
              <a:t>Record Series</a:t>
            </a:r>
          </a:p>
        </p:txBody>
      </p:sp>
      <p:sp>
        <p:nvSpPr>
          <p:cNvPr id="3" name="Content Placeholder 2">
            <a:extLst>
              <a:ext uri="{FF2B5EF4-FFF2-40B4-BE49-F238E27FC236}">
                <a16:creationId xmlns:a16="http://schemas.microsoft.com/office/drawing/2014/main" id="{9B55E1E3-8D0B-4DFB-AA8F-064ABBB5D0A7}"/>
              </a:ext>
            </a:extLst>
          </p:cNvPr>
          <p:cNvSpPr>
            <a:spLocks noGrp="1"/>
          </p:cNvSpPr>
          <p:nvPr>
            <p:ph idx="1"/>
          </p:nvPr>
        </p:nvSpPr>
        <p:spPr/>
        <p:txBody>
          <a:bodyPr/>
          <a:lstStyle/>
          <a:p>
            <a:r>
              <a:rPr lang="en-US" dirty="0"/>
              <a:t>Overarching group category the records belong to.</a:t>
            </a:r>
          </a:p>
          <a:p>
            <a:r>
              <a:rPr lang="en-US" dirty="0"/>
              <a:t>3 Questions in determining a series:</a:t>
            </a:r>
          </a:p>
          <a:p>
            <a:pPr lvl="1"/>
            <a:r>
              <a:rPr lang="en-US" dirty="0"/>
              <a:t>1. Are these records filed together</a:t>
            </a:r>
          </a:p>
          <a:p>
            <a:pPr lvl="1"/>
            <a:r>
              <a:rPr lang="en-US" dirty="0"/>
              <a:t>2. Do these records have a common purpose</a:t>
            </a:r>
          </a:p>
          <a:p>
            <a:pPr lvl="1"/>
            <a:r>
              <a:rPr lang="en-US" dirty="0"/>
              <a:t>3. Are they needed for the same time period.</a:t>
            </a:r>
          </a:p>
        </p:txBody>
      </p:sp>
    </p:spTree>
    <p:extLst>
      <p:ext uri="{BB962C8B-B14F-4D97-AF65-F5344CB8AC3E}">
        <p14:creationId xmlns:p14="http://schemas.microsoft.com/office/powerpoint/2010/main" val="3059078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0AC5-00F6-489D-8BBE-D17F04F4286E}"/>
              </a:ext>
            </a:extLst>
          </p:cNvPr>
          <p:cNvSpPr>
            <a:spLocks noGrp="1"/>
          </p:cNvSpPr>
          <p:nvPr>
            <p:ph type="title"/>
          </p:nvPr>
        </p:nvSpPr>
        <p:spPr/>
        <p:txBody>
          <a:bodyPr/>
          <a:lstStyle/>
          <a:p>
            <a:pPr algn="ctr"/>
            <a:r>
              <a:rPr lang="en-US" dirty="0"/>
              <a:t>Records Life Cycle</a:t>
            </a:r>
          </a:p>
        </p:txBody>
      </p:sp>
      <p:graphicFrame>
        <p:nvGraphicFramePr>
          <p:cNvPr id="6" name="Content Placeholder 5">
            <a:extLst>
              <a:ext uri="{FF2B5EF4-FFF2-40B4-BE49-F238E27FC236}">
                <a16:creationId xmlns:a16="http://schemas.microsoft.com/office/drawing/2014/main" id="{FB14EDA7-7321-4A25-B189-E1B20D628829}"/>
              </a:ext>
            </a:extLst>
          </p:cNvPr>
          <p:cNvGraphicFramePr>
            <a:graphicFrameLocks noGrp="1"/>
          </p:cNvGraphicFramePr>
          <p:nvPr>
            <p:ph idx="1"/>
            <p:extLst>
              <p:ext uri="{D42A27DB-BD31-4B8C-83A1-F6EECF244321}">
                <p14:modId xmlns:p14="http://schemas.microsoft.com/office/powerpoint/2010/main" val="3071507596"/>
              </p:ext>
            </p:extLst>
          </p:nvPr>
        </p:nvGraphicFramePr>
        <p:xfrm>
          <a:off x="100208" y="1703539"/>
          <a:ext cx="11498893" cy="26847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4658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48B11E7-080C-4238-98C1-3BE958285C68}"/>
              </a:ext>
            </a:extLst>
          </p:cNvPr>
          <p:cNvGraphicFramePr/>
          <p:nvPr>
            <p:extLst>
              <p:ext uri="{D42A27DB-BD31-4B8C-83A1-F6EECF244321}">
                <p14:modId xmlns:p14="http://schemas.microsoft.com/office/powerpoint/2010/main" val="869061731"/>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2519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D0429-D42B-41EB-9B38-32028AE18734}"/>
              </a:ext>
            </a:extLst>
          </p:cNvPr>
          <p:cNvSpPr>
            <a:spLocks noGrp="1"/>
          </p:cNvSpPr>
          <p:nvPr>
            <p:ph type="title"/>
          </p:nvPr>
        </p:nvSpPr>
        <p:spPr/>
        <p:txBody>
          <a:bodyPr/>
          <a:lstStyle/>
          <a:p>
            <a:pPr algn="ctr" eaLnBrk="1" hangingPunct="1">
              <a:defRPr/>
            </a:pPr>
            <a:r>
              <a:rPr lang="en-US" b="0" dirty="0"/>
              <a:t>Determining Retention Periods</a:t>
            </a:r>
            <a:endParaRPr lang="en-US" dirty="0"/>
          </a:p>
        </p:txBody>
      </p:sp>
      <p:sp>
        <p:nvSpPr>
          <p:cNvPr id="3" name="Content Placeholder 2">
            <a:extLst>
              <a:ext uri="{FF2B5EF4-FFF2-40B4-BE49-F238E27FC236}">
                <a16:creationId xmlns:a16="http://schemas.microsoft.com/office/drawing/2014/main" id="{06A90DAB-1720-4A14-AFF2-A804AD8CBB03}"/>
              </a:ext>
            </a:extLst>
          </p:cNvPr>
          <p:cNvSpPr>
            <a:spLocks noGrp="1"/>
          </p:cNvSpPr>
          <p:nvPr>
            <p:ph idx="1"/>
          </p:nvPr>
        </p:nvSpPr>
        <p:spPr>
          <a:xfrm>
            <a:off x="1141412" y="2097088"/>
            <a:ext cx="9905999" cy="3541714"/>
          </a:xfrm>
        </p:spPr>
        <p:txBody>
          <a:bodyPr>
            <a:normAutofit fontScale="70000" lnSpcReduction="20000"/>
          </a:bodyPr>
          <a:lstStyle/>
          <a:p>
            <a:pPr>
              <a:defRPr/>
            </a:pPr>
            <a:r>
              <a:rPr lang="en-US" dirty="0"/>
              <a:t>Administrative Value</a:t>
            </a:r>
          </a:p>
          <a:p>
            <a:pPr lvl="1">
              <a:defRPr/>
            </a:pPr>
            <a:r>
              <a:rPr lang="en-US" dirty="0"/>
              <a:t>Use in carrying out an agency’s functions (Check with the records creators)</a:t>
            </a:r>
          </a:p>
          <a:p>
            <a:pPr>
              <a:defRPr/>
            </a:pPr>
            <a:r>
              <a:rPr lang="en-US" dirty="0"/>
              <a:t>Fiscal Value</a:t>
            </a:r>
          </a:p>
          <a:p>
            <a:pPr lvl="1">
              <a:defRPr/>
            </a:pPr>
            <a:r>
              <a:rPr lang="en-US" dirty="0"/>
              <a:t>Pertains to receipt, transfer, payment, adjustment, or encumbrances of funds. May be required for an audit (check with auditor/fiscal officer)</a:t>
            </a:r>
          </a:p>
          <a:p>
            <a:pPr>
              <a:defRPr/>
            </a:pPr>
            <a:r>
              <a:rPr lang="en-US" dirty="0"/>
              <a:t>Legal Value</a:t>
            </a:r>
          </a:p>
          <a:p>
            <a:pPr lvl="1">
              <a:defRPr/>
            </a:pPr>
            <a:r>
              <a:rPr lang="en-US" dirty="0"/>
              <a:t>Documents or protects rights or obligations of citizens or of the agency that created it; retain until all legal rights and obligations expire (check with legal counsel)</a:t>
            </a:r>
          </a:p>
          <a:p>
            <a:pPr>
              <a:defRPr/>
            </a:pPr>
            <a:r>
              <a:rPr lang="en-US" dirty="0"/>
              <a:t>Historical Value</a:t>
            </a:r>
          </a:p>
          <a:p>
            <a:pPr lvl="1">
              <a:defRPr/>
            </a:pPr>
            <a:r>
              <a:rPr lang="en-US" dirty="0"/>
              <a:t>Documents and Agency’s organization, policies, decisions, procedures, operations, and other activities; contains significant information about people, places, or events and may have secondary value as a source of information for persons other than the creator (check with the State Archives-LDRP)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07DCB-9F52-4A3A-AF9B-6759AFD75B2A}"/>
              </a:ext>
            </a:extLst>
          </p:cNvPr>
          <p:cNvSpPr>
            <a:spLocks noGrp="1"/>
          </p:cNvSpPr>
          <p:nvPr>
            <p:ph type="title"/>
          </p:nvPr>
        </p:nvSpPr>
        <p:spPr/>
        <p:txBody>
          <a:bodyPr/>
          <a:lstStyle/>
          <a:p>
            <a:pPr eaLnBrk="1" hangingPunct="1">
              <a:defRPr/>
            </a:pPr>
            <a:r>
              <a:rPr lang="en-US" b="0" dirty="0"/>
              <a:t>Retention Periods</a:t>
            </a:r>
            <a:endParaRPr lang="en-US" dirty="0"/>
          </a:p>
        </p:txBody>
      </p:sp>
      <p:sp>
        <p:nvSpPr>
          <p:cNvPr id="3" name="Content Placeholder 2">
            <a:extLst>
              <a:ext uri="{FF2B5EF4-FFF2-40B4-BE49-F238E27FC236}">
                <a16:creationId xmlns:a16="http://schemas.microsoft.com/office/drawing/2014/main" id="{DDBCB857-D756-46E3-825D-5324E7698B01}"/>
              </a:ext>
            </a:extLst>
          </p:cNvPr>
          <p:cNvSpPr>
            <a:spLocks noGrp="1"/>
          </p:cNvSpPr>
          <p:nvPr>
            <p:ph idx="1"/>
          </p:nvPr>
        </p:nvSpPr>
        <p:spPr>
          <a:xfrm>
            <a:off x="1998663" y="1600201"/>
            <a:ext cx="8229600" cy="4525963"/>
          </a:xfrm>
        </p:spPr>
        <p:txBody>
          <a:bodyPr/>
          <a:lstStyle/>
          <a:p>
            <a:pPr eaLnBrk="1" hangingPunct="1">
              <a:defRPr/>
            </a:pPr>
            <a:r>
              <a:rPr lang="en-US" dirty="0"/>
              <a:t>Retention Periods are determined and expressed in 3 ways</a:t>
            </a:r>
          </a:p>
          <a:p>
            <a:pPr marL="0" indent="0">
              <a:buNone/>
              <a:defRPr/>
            </a:pPr>
            <a:r>
              <a:rPr lang="en-US" dirty="0"/>
              <a:t>	– Time (“retain 3 years” “retain permanently”)</a:t>
            </a:r>
          </a:p>
          <a:p>
            <a:pPr marL="0" indent="0">
              <a:buNone/>
              <a:defRPr/>
            </a:pPr>
            <a:r>
              <a:rPr lang="en-US" dirty="0"/>
              <a:t>	– Event or Action (“retain until audit report is released”)</a:t>
            </a:r>
          </a:p>
          <a:p>
            <a:pPr marL="0" indent="0">
              <a:buNone/>
              <a:defRPr/>
            </a:pPr>
            <a:r>
              <a:rPr lang="en-US" dirty="0"/>
              <a:t>	– Time and Event or Action (“retain 3 years after case 	closed”)</a:t>
            </a:r>
          </a:p>
          <a:p>
            <a:pPr eaLnBrk="1" hangingPunct="1">
              <a:defRPr/>
            </a:pPr>
            <a:r>
              <a:rPr lang="en-US" dirty="0"/>
              <a:t>Retention periods may be subdivided</a:t>
            </a:r>
          </a:p>
          <a:p>
            <a:pPr marL="0" indent="0">
              <a:buNone/>
              <a:defRPr/>
            </a:pPr>
            <a:r>
              <a:rPr lang="en-US" dirty="0"/>
              <a:t>	– “Retain in office 3 years, then retain storage 6 more years, 	then destroy”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0832C-0768-46B0-AF2D-6872AAEAE2A3}"/>
              </a:ext>
            </a:extLst>
          </p:cNvPr>
          <p:cNvSpPr>
            <a:spLocks noGrp="1"/>
          </p:cNvSpPr>
          <p:nvPr>
            <p:ph type="title"/>
          </p:nvPr>
        </p:nvSpPr>
        <p:spPr/>
        <p:txBody>
          <a:bodyPr/>
          <a:lstStyle/>
          <a:p>
            <a:r>
              <a:rPr lang="en-US" dirty="0"/>
              <a:t>Benefits of proper records management</a:t>
            </a:r>
          </a:p>
        </p:txBody>
      </p:sp>
      <p:sp>
        <p:nvSpPr>
          <p:cNvPr id="3" name="Content Placeholder 2">
            <a:extLst>
              <a:ext uri="{FF2B5EF4-FFF2-40B4-BE49-F238E27FC236}">
                <a16:creationId xmlns:a16="http://schemas.microsoft.com/office/drawing/2014/main" id="{BF63036C-D4BF-44C1-93DF-1C57E13E713E}"/>
              </a:ext>
            </a:extLst>
          </p:cNvPr>
          <p:cNvSpPr>
            <a:spLocks noGrp="1"/>
          </p:cNvSpPr>
          <p:nvPr>
            <p:ph idx="1"/>
          </p:nvPr>
        </p:nvSpPr>
        <p:spPr/>
        <p:txBody>
          <a:bodyPr/>
          <a:lstStyle/>
          <a:p>
            <a:r>
              <a:rPr lang="en-US" dirty="0"/>
              <a:t>Space saving</a:t>
            </a:r>
          </a:p>
          <a:p>
            <a:r>
              <a:rPr lang="en-US" dirty="0"/>
              <a:t>Time saving</a:t>
            </a:r>
          </a:p>
          <a:p>
            <a:r>
              <a:rPr lang="en-US" dirty="0"/>
              <a:t>Promotes overall public trust</a:t>
            </a:r>
          </a:p>
          <a:p>
            <a:r>
              <a:rPr lang="en-US" dirty="0"/>
              <a:t>Documentation of the institutional memory of your local government</a:t>
            </a:r>
          </a:p>
        </p:txBody>
      </p:sp>
    </p:spTree>
    <p:extLst>
      <p:ext uri="{BB962C8B-B14F-4D97-AF65-F5344CB8AC3E}">
        <p14:creationId xmlns:p14="http://schemas.microsoft.com/office/powerpoint/2010/main" val="418593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4ED75-9208-465E-A697-ABA50323A297}"/>
              </a:ext>
            </a:extLst>
          </p:cNvPr>
          <p:cNvSpPr>
            <a:spLocks noGrp="1"/>
          </p:cNvSpPr>
          <p:nvPr>
            <p:ph type="title"/>
          </p:nvPr>
        </p:nvSpPr>
        <p:spPr/>
        <p:txBody>
          <a:bodyPr/>
          <a:lstStyle/>
          <a:p>
            <a:pPr eaLnBrk="1" hangingPunct="1">
              <a:defRPr/>
            </a:pPr>
            <a:r>
              <a:rPr lang="en-US" b="0" dirty="0"/>
              <a:t>Retention Schedules</a:t>
            </a:r>
            <a:br>
              <a:rPr lang="en-US" b="0" dirty="0"/>
            </a:br>
            <a:r>
              <a:rPr lang="en-US" sz="3200" dirty="0"/>
              <a:t>(Form RC-2)</a:t>
            </a:r>
          </a:p>
        </p:txBody>
      </p:sp>
      <p:sp>
        <p:nvSpPr>
          <p:cNvPr id="3" name="Content Placeholder 2">
            <a:extLst>
              <a:ext uri="{FF2B5EF4-FFF2-40B4-BE49-F238E27FC236}">
                <a16:creationId xmlns:a16="http://schemas.microsoft.com/office/drawing/2014/main" id="{300B2757-48B4-40E5-BDB7-685B03FA3FD4}"/>
              </a:ext>
            </a:extLst>
          </p:cNvPr>
          <p:cNvSpPr>
            <a:spLocks noGrp="1"/>
          </p:cNvSpPr>
          <p:nvPr>
            <p:ph idx="1"/>
          </p:nvPr>
        </p:nvSpPr>
        <p:spPr/>
        <p:txBody>
          <a:bodyPr/>
          <a:lstStyle/>
          <a:p>
            <a:pPr eaLnBrk="1" hangingPunct="1">
              <a:defRPr/>
            </a:pPr>
            <a:endParaRPr lang="en-US" dirty="0"/>
          </a:p>
          <a:p>
            <a:pPr eaLnBrk="1" hangingPunct="1">
              <a:defRPr/>
            </a:pPr>
            <a:r>
              <a:rPr lang="en-US" dirty="0"/>
              <a:t>Provide the foundation of any records management program</a:t>
            </a:r>
          </a:p>
          <a:p>
            <a:pPr eaLnBrk="1" hangingPunct="1">
              <a:defRPr/>
            </a:pPr>
            <a:r>
              <a:rPr lang="en-US" dirty="0"/>
              <a:t>Lists the records that an office maintains and the length of time the records should be kept</a:t>
            </a:r>
          </a:p>
          <a:p>
            <a:pPr eaLnBrk="1" hangingPunct="1">
              <a:defRPr/>
            </a:pPr>
            <a:r>
              <a:rPr lang="en-US" dirty="0"/>
              <a:t>When the retention period has expired, the records can be disposed of </a:t>
            </a:r>
            <a:r>
              <a:rPr lang="en-US" i="1" dirty="0"/>
              <a:t>on an ongoing basis</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AB18379-B6C6-4CE0-AFEB-144DDBBB6D31}"/>
              </a:ext>
            </a:extLst>
          </p:cNvPr>
          <p:cNvSpPr>
            <a:spLocks noGrp="1"/>
          </p:cNvSpPr>
          <p:nvPr>
            <p:ph type="title"/>
          </p:nvPr>
        </p:nvSpPr>
        <p:spPr>
          <a:xfrm>
            <a:off x="1027134" y="0"/>
            <a:ext cx="9905998" cy="1066799"/>
          </a:xfrm>
        </p:spPr>
        <p:txBody>
          <a:bodyPr/>
          <a:lstStyle/>
          <a:p>
            <a:pPr algn="ctr"/>
            <a:r>
              <a:rPr lang="en-US" dirty="0"/>
              <a:t>Form Rc-2</a:t>
            </a:r>
          </a:p>
        </p:txBody>
      </p:sp>
      <p:sp>
        <p:nvSpPr>
          <p:cNvPr id="3" name="Content Placeholder 2">
            <a:extLst>
              <a:ext uri="{FF2B5EF4-FFF2-40B4-BE49-F238E27FC236}">
                <a16:creationId xmlns:a16="http://schemas.microsoft.com/office/drawing/2014/main" id="{32C34DE2-A435-4485-9415-4B66817C0B64}"/>
              </a:ext>
            </a:extLst>
          </p:cNvPr>
          <p:cNvSpPr>
            <a:spLocks noGrp="1"/>
          </p:cNvSpPr>
          <p:nvPr>
            <p:ph idx="1"/>
          </p:nvPr>
        </p:nvSpPr>
        <p:spPr>
          <a:xfrm>
            <a:off x="1027134" y="876822"/>
            <a:ext cx="10020277" cy="4914379"/>
          </a:xfrm>
        </p:spPr>
        <p:txBody>
          <a:bodyPr>
            <a:normAutofit fontScale="62500" lnSpcReduction="20000"/>
          </a:bodyPr>
          <a:lstStyle/>
          <a:p>
            <a:pPr eaLnBrk="1" hangingPunct="1">
              <a:defRPr/>
            </a:pPr>
            <a:r>
              <a:rPr lang="en-US" sz="2800" dirty="0"/>
              <a:t>Part I – Signatures and Certification</a:t>
            </a:r>
          </a:p>
          <a:p>
            <a:pPr lvl="1" eaLnBrk="1" hangingPunct="1">
              <a:defRPr/>
            </a:pPr>
            <a:r>
              <a:rPr lang="en-US" sz="2400" dirty="0"/>
              <a:t>– Section A – Local Government Unit</a:t>
            </a:r>
          </a:p>
          <a:p>
            <a:pPr lvl="1" eaLnBrk="1" hangingPunct="1">
              <a:defRPr/>
            </a:pPr>
            <a:r>
              <a:rPr lang="en-US" sz="2400" dirty="0"/>
              <a:t>– Section B – Records Commission (approving)</a:t>
            </a:r>
          </a:p>
          <a:p>
            <a:pPr lvl="1" eaLnBrk="1" hangingPunct="1">
              <a:defRPr/>
            </a:pPr>
            <a:r>
              <a:rPr lang="en-US" sz="2400" dirty="0"/>
              <a:t>– Section C – Ohio Historical Society (informational review)</a:t>
            </a:r>
          </a:p>
          <a:p>
            <a:pPr lvl="1" eaLnBrk="1" hangingPunct="1">
              <a:defRPr/>
            </a:pPr>
            <a:r>
              <a:rPr lang="en-US" sz="2400" dirty="0"/>
              <a:t>– Section D – Auditor of State’s Office (review/approval)</a:t>
            </a:r>
          </a:p>
          <a:p>
            <a:pPr eaLnBrk="1" hangingPunct="1">
              <a:defRPr/>
            </a:pPr>
            <a:endParaRPr lang="en-US" sz="2800" dirty="0"/>
          </a:p>
          <a:p>
            <a:pPr eaLnBrk="1" hangingPunct="1">
              <a:defRPr/>
            </a:pPr>
            <a:r>
              <a:rPr lang="en-US" sz="2800" dirty="0"/>
              <a:t>Part 2 – Complete the Columns</a:t>
            </a:r>
          </a:p>
          <a:p>
            <a:pPr lvl="1" eaLnBrk="1" hangingPunct="1">
              <a:defRPr/>
            </a:pPr>
            <a:r>
              <a:rPr lang="en-US" sz="2400" dirty="0"/>
              <a:t>– Schedule number</a:t>
            </a:r>
          </a:p>
          <a:p>
            <a:pPr lvl="1" eaLnBrk="1" hangingPunct="1">
              <a:defRPr/>
            </a:pPr>
            <a:r>
              <a:rPr lang="en-US" sz="2400" dirty="0"/>
              <a:t>– Record title and description (</a:t>
            </a:r>
            <a:r>
              <a:rPr lang="en-US" sz="2400" i="1" dirty="0"/>
              <a:t>NO DATES</a:t>
            </a:r>
            <a:r>
              <a:rPr lang="en-US" sz="2400" dirty="0"/>
              <a:t>) (NO GENERAL TERMS)</a:t>
            </a:r>
          </a:p>
          <a:p>
            <a:pPr lvl="1" eaLnBrk="1" hangingPunct="1">
              <a:defRPr/>
            </a:pPr>
            <a:r>
              <a:rPr lang="en-US" sz="2400" dirty="0"/>
              <a:t>– Retention period</a:t>
            </a:r>
          </a:p>
          <a:p>
            <a:pPr lvl="1" eaLnBrk="1" hangingPunct="1">
              <a:defRPr/>
            </a:pPr>
            <a:r>
              <a:rPr lang="en-US" sz="2400" dirty="0"/>
              <a:t>– Media type</a:t>
            </a:r>
          </a:p>
          <a:p>
            <a:r>
              <a:rPr lang="en-US" dirty="0"/>
              <a:t>Good: Annual reports, minutes, purchase orders, subject files, etc.</a:t>
            </a:r>
          </a:p>
          <a:p>
            <a:r>
              <a:rPr lang="en-US" dirty="0"/>
              <a:t>Bad: “payroll records”</a:t>
            </a:r>
          </a:p>
          <a:p>
            <a:pPr lvl="1"/>
            <a:r>
              <a:rPr lang="en-US" dirty="0"/>
              <a:t>Separate that into categories: Payroll journal, payroll warrant, cancelled checks, employee earning record, withholding information, W-2, W-4, etc.</a:t>
            </a:r>
          </a:p>
          <a:p>
            <a:pPr lvl="1" eaLnBrk="1" hangingPunct="1">
              <a:defRPr/>
            </a:pPr>
            <a:endParaRPr lang="en-US" sz="2400" dirty="0"/>
          </a:p>
        </p:txBody>
      </p:sp>
      <p:graphicFrame>
        <p:nvGraphicFramePr>
          <p:cNvPr id="4" name="Object 3">
            <a:hlinkClick r:id="rId4" action="ppaction://hlinkfile"/>
            <a:extLst>
              <a:ext uri="{FF2B5EF4-FFF2-40B4-BE49-F238E27FC236}">
                <a16:creationId xmlns:a16="http://schemas.microsoft.com/office/drawing/2014/main" id="{91A39700-B2A9-4E51-8C18-24A455B6EF4B}"/>
              </a:ext>
            </a:extLst>
          </p:cNvPr>
          <p:cNvGraphicFramePr>
            <a:graphicFrameLocks noChangeAspect="1"/>
          </p:cNvGraphicFramePr>
          <p:nvPr>
            <p:extLst>
              <p:ext uri="{D42A27DB-BD31-4B8C-83A1-F6EECF244321}">
                <p14:modId xmlns:p14="http://schemas.microsoft.com/office/powerpoint/2010/main" val="3367764071"/>
              </p:ext>
            </p:extLst>
          </p:nvPr>
        </p:nvGraphicFramePr>
        <p:xfrm>
          <a:off x="9704559" y="1158529"/>
          <a:ext cx="914400" cy="771525"/>
        </p:xfrm>
        <a:graphic>
          <a:graphicData uri="http://schemas.openxmlformats.org/presentationml/2006/ole">
            <mc:AlternateContent xmlns:mc="http://schemas.openxmlformats.org/markup-compatibility/2006">
              <mc:Choice xmlns:v="urn:schemas-microsoft-com:vml" Requires="v">
                <p:oleObj spid="_x0000_s2091" name="Acrobat Document" showAsIcon="1" r:id="rId5" imgW="914400" imgH="771480" progId="AcroExch.Document.DC">
                  <p:embed/>
                </p:oleObj>
              </mc:Choice>
              <mc:Fallback>
                <p:oleObj name="Acrobat Document" showAsIcon="1" r:id="rId5" imgW="914400" imgH="771480" progId="AcroExch.Document.DC">
                  <p:embed/>
                  <p:pic>
                    <p:nvPicPr>
                      <p:cNvPr id="5" name="Object 4">
                        <a:extLst>
                          <a:ext uri="{FF2B5EF4-FFF2-40B4-BE49-F238E27FC236}">
                            <a16:creationId xmlns:a16="http://schemas.microsoft.com/office/drawing/2014/main" id="{5AD0A1FD-2DB0-46EE-974E-56A0125EA25B}"/>
                          </a:ext>
                        </a:extLst>
                      </p:cNvPr>
                      <p:cNvPicPr/>
                      <p:nvPr/>
                    </p:nvPicPr>
                    <p:blipFill>
                      <a:blip r:embed="rId6"/>
                      <a:stretch>
                        <a:fillRect/>
                      </a:stretch>
                    </p:blipFill>
                    <p:spPr>
                      <a:xfrm>
                        <a:off x="9704559" y="1158529"/>
                        <a:ext cx="914400" cy="771525"/>
                      </a:xfrm>
                      <a:prstGeom prst="rect">
                        <a:avLst/>
                      </a:prstGeom>
                    </p:spPr>
                  </p:pic>
                </p:oleObj>
              </mc:Fallback>
            </mc:AlternateContent>
          </a:graphicData>
        </a:graphic>
      </p:graphicFrame>
      <p:graphicFrame>
        <p:nvGraphicFramePr>
          <p:cNvPr id="2" name="Object 1">
            <a:hlinkClick r:id="rId7" action="ppaction://hlinkfile"/>
            <a:extLst>
              <a:ext uri="{FF2B5EF4-FFF2-40B4-BE49-F238E27FC236}">
                <a16:creationId xmlns:a16="http://schemas.microsoft.com/office/drawing/2014/main" id="{79025E20-027E-447F-8CA9-AD4834BDC63C}"/>
              </a:ext>
            </a:extLst>
          </p:cNvPr>
          <p:cNvGraphicFramePr>
            <a:graphicFrameLocks noChangeAspect="1"/>
          </p:cNvGraphicFramePr>
          <p:nvPr>
            <p:extLst>
              <p:ext uri="{D42A27DB-BD31-4B8C-83A1-F6EECF244321}">
                <p14:modId xmlns:p14="http://schemas.microsoft.com/office/powerpoint/2010/main" val="845020576"/>
              </p:ext>
            </p:extLst>
          </p:nvPr>
        </p:nvGraphicFramePr>
        <p:xfrm>
          <a:off x="9684190" y="1930054"/>
          <a:ext cx="914400" cy="771525"/>
        </p:xfrm>
        <a:graphic>
          <a:graphicData uri="http://schemas.openxmlformats.org/presentationml/2006/ole">
            <mc:AlternateContent xmlns:mc="http://schemas.openxmlformats.org/markup-compatibility/2006">
              <mc:Choice xmlns:v="urn:schemas-microsoft-com:vml" Requires="v">
                <p:oleObj spid="_x0000_s2092" name="Document" showAsIcon="1" r:id="rId8" imgW="914400" imgH="771480" progId="Word.Document.12">
                  <p:embed/>
                </p:oleObj>
              </mc:Choice>
              <mc:Fallback>
                <p:oleObj name="Document" showAsIcon="1" r:id="rId8" imgW="914400" imgH="771480" progId="Word.Document.12">
                  <p:embed/>
                  <p:pic>
                    <p:nvPicPr>
                      <p:cNvPr id="0" name=""/>
                      <p:cNvPicPr/>
                      <p:nvPr/>
                    </p:nvPicPr>
                    <p:blipFill>
                      <a:blip r:embed="rId9"/>
                      <a:stretch>
                        <a:fillRect/>
                      </a:stretch>
                    </p:blipFill>
                    <p:spPr>
                      <a:xfrm>
                        <a:off x="9684190" y="1930054"/>
                        <a:ext cx="914400" cy="771525"/>
                      </a:xfrm>
                      <a:prstGeom prst="rect">
                        <a:avLst/>
                      </a:prstGeom>
                    </p:spPr>
                  </p:pic>
                </p:oleObj>
              </mc:Fallback>
            </mc:AlternateContent>
          </a:graphicData>
        </a:graphic>
      </p:graphicFrame>
      <p:graphicFrame>
        <p:nvGraphicFramePr>
          <p:cNvPr id="5" name="Diagram 4">
            <a:extLst>
              <a:ext uri="{FF2B5EF4-FFF2-40B4-BE49-F238E27FC236}">
                <a16:creationId xmlns:a16="http://schemas.microsoft.com/office/drawing/2014/main" id="{EA10DF21-D3DA-4780-AD35-661C6EDF447D}"/>
              </a:ext>
            </a:extLst>
          </p:cNvPr>
          <p:cNvGraphicFramePr/>
          <p:nvPr>
            <p:extLst>
              <p:ext uri="{D42A27DB-BD31-4B8C-83A1-F6EECF244321}">
                <p14:modId xmlns:p14="http://schemas.microsoft.com/office/powerpoint/2010/main" val="3599609694"/>
              </p:ext>
            </p:extLst>
          </p:nvPr>
        </p:nvGraphicFramePr>
        <p:xfrm>
          <a:off x="1286513" y="5219404"/>
          <a:ext cx="8397677" cy="204015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142A6-DE38-47E3-ACFE-7338D4D26AC0}"/>
              </a:ext>
            </a:extLst>
          </p:cNvPr>
          <p:cNvSpPr>
            <a:spLocks noGrp="1"/>
          </p:cNvSpPr>
          <p:nvPr>
            <p:ph type="title"/>
          </p:nvPr>
        </p:nvSpPr>
        <p:spPr/>
        <p:txBody>
          <a:bodyPr/>
          <a:lstStyle/>
          <a:p>
            <a:endParaRPr lang="en-US" dirty="0"/>
          </a:p>
        </p:txBody>
      </p:sp>
      <p:graphicFrame>
        <p:nvGraphicFramePr>
          <p:cNvPr id="4" name="Content Placeholder 3">
            <a:extLst>
              <a:ext uri="{FF2B5EF4-FFF2-40B4-BE49-F238E27FC236}">
                <a16:creationId xmlns:a16="http://schemas.microsoft.com/office/drawing/2014/main" id="{7C9D3DF9-5ACE-4D9E-A54A-F803CE5BC708}"/>
              </a:ext>
            </a:extLst>
          </p:cNvPr>
          <p:cNvGraphicFramePr>
            <a:graphicFrameLocks noGrp="1"/>
          </p:cNvGraphicFramePr>
          <p:nvPr>
            <p:ph idx="1"/>
            <p:extLst>
              <p:ext uri="{D42A27DB-BD31-4B8C-83A1-F6EECF244321}">
                <p14:modId xmlns:p14="http://schemas.microsoft.com/office/powerpoint/2010/main" val="2137867764"/>
              </p:ext>
            </p:extLst>
          </p:nvPr>
        </p:nvGraphicFramePr>
        <p:xfrm>
          <a:off x="977030" y="789140"/>
          <a:ext cx="10533846" cy="517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7385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13CA1-6303-499F-A1D7-E7B77BDA4C6E}"/>
              </a:ext>
            </a:extLst>
          </p:cNvPr>
          <p:cNvSpPr>
            <a:spLocks noGrp="1"/>
          </p:cNvSpPr>
          <p:nvPr>
            <p:ph type="title"/>
          </p:nvPr>
        </p:nvSpPr>
        <p:spPr/>
        <p:txBody>
          <a:bodyPr/>
          <a:lstStyle/>
          <a:p>
            <a:pPr eaLnBrk="1" hangingPunct="1">
              <a:defRPr/>
            </a:pPr>
            <a:r>
              <a:rPr lang="en-US" b="0" dirty="0"/>
              <a:t>Obsolete Records</a:t>
            </a:r>
            <a:endParaRPr lang="en-US" dirty="0"/>
          </a:p>
        </p:txBody>
      </p:sp>
      <p:sp>
        <p:nvSpPr>
          <p:cNvPr id="3" name="Content Placeholder 2">
            <a:extLst>
              <a:ext uri="{FF2B5EF4-FFF2-40B4-BE49-F238E27FC236}">
                <a16:creationId xmlns:a16="http://schemas.microsoft.com/office/drawing/2014/main" id="{A3C2AEE4-0D7F-419A-A9C4-64360C1DAA56}"/>
              </a:ext>
            </a:extLst>
          </p:cNvPr>
          <p:cNvSpPr>
            <a:spLocks noGrp="1"/>
          </p:cNvSpPr>
          <p:nvPr>
            <p:ph idx="1"/>
          </p:nvPr>
        </p:nvSpPr>
        <p:spPr/>
        <p:txBody>
          <a:bodyPr/>
          <a:lstStyle/>
          <a:p>
            <a:pPr eaLnBrk="1" hangingPunct="1">
              <a:defRPr/>
            </a:pPr>
            <a:r>
              <a:rPr lang="en-US" dirty="0"/>
              <a:t>During the inventory, you may have identified records that your government no longer creates or only created once</a:t>
            </a:r>
          </a:p>
          <a:p>
            <a:pPr lvl="1" eaLnBrk="1" hangingPunct="1">
              <a:defRPr/>
            </a:pPr>
            <a:r>
              <a:rPr lang="en-US" dirty="0"/>
              <a:t>– E.g. Records regarding an employee childcare program your office participated in from 1980- 1990</a:t>
            </a:r>
          </a:p>
          <a:p>
            <a:pPr eaLnBrk="1" hangingPunct="1">
              <a:defRPr/>
            </a:pPr>
            <a:r>
              <a:rPr lang="en-US" dirty="0"/>
              <a:t>These records should be listed on an RC-1, One-Time Records Disposal of Obsolete Records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2764-D767-41EC-8626-68B9429F6B3D}"/>
              </a:ext>
            </a:extLst>
          </p:cNvPr>
          <p:cNvSpPr>
            <a:spLocks noGrp="1"/>
          </p:cNvSpPr>
          <p:nvPr>
            <p:ph type="title"/>
          </p:nvPr>
        </p:nvSpPr>
        <p:spPr/>
        <p:txBody>
          <a:bodyPr/>
          <a:lstStyle/>
          <a:p>
            <a:pPr eaLnBrk="1" hangingPunct="1">
              <a:defRPr/>
            </a:pPr>
            <a:r>
              <a:rPr lang="en-US" b="0" dirty="0"/>
              <a:t>One-Time Disposal</a:t>
            </a:r>
            <a:br>
              <a:rPr lang="en-US" b="0" dirty="0"/>
            </a:br>
            <a:r>
              <a:rPr lang="en-US" sz="3200" dirty="0"/>
              <a:t>(Form RC-1)</a:t>
            </a:r>
          </a:p>
        </p:txBody>
      </p:sp>
      <p:sp>
        <p:nvSpPr>
          <p:cNvPr id="3" name="Content Placeholder 2">
            <a:extLst>
              <a:ext uri="{FF2B5EF4-FFF2-40B4-BE49-F238E27FC236}">
                <a16:creationId xmlns:a16="http://schemas.microsoft.com/office/drawing/2014/main" id="{CC4365E7-E2E6-419F-A724-A72E7F18C044}"/>
              </a:ext>
            </a:extLst>
          </p:cNvPr>
          <p:cNvSpPr>
            <a:spLocks noGrp="1"/>
          </p:cNvSpPr>
          <p:nvPr>
            <p:ph idx="1"/>
          </p:nvPr>
        </p:nvSpPr>
        <p:spPr/>
        <p:txBody>
          <a:bodyPr/>
          <a:lstStyle/>
          <a:p>
            <a:pPr marL="0" indent="0" eaLnBrk="1" hangingPunct="1">
              <a:buNone/>
              <a:defRPr/>
            </a:pPr>
            <a:endParaRPr lang="en-US" dirty="0"/>
          </a:p>
          <a:p>
            <a:pPr eaLnBrk="1" hangingPunct="1">
              <a:defRPr/>
            </a:pPr>
            <a:r>
              <a:rPr lang="en-US" dirty="0"/>
              <a:t>Same format and information as RC-2</a:t>
            </a:r>
          </a:p>
          <a:p>
            <a:pPr lvl="1" eaLnBrk="1" hangingPunct="1">
              <a:defRPr/>
            </a:pPr>
            <a:r>
              <a:rPr lang="en-US" dirty="0"/>
              <a:t>– </a:t>
            </a:r>
            <a:r>
              <a:rPr lang="en-US" i="1" dirty="0"/>
              <a:t>Except </a:t>
            </a:r>
            <a:r>
              <a:rPr lang="en-US" dirty="0"/>
              <a:t>include dates for these records</a:t>
            </a:r>
          </a:p>
          <a:p>
            <a:pPr marL="457200" lvl="1" indent="0">
              <a:buNone/>
              <a:defRPr/>
            </a:pPr>
            <a:endParaRPr lang="en-US" dirty="0"/>
          </a:p>
          <a:p>
            <a:pPr eaLnBrk="1" hangingPunct="1">
              <a:defRPr/>
            </a:pPr>
            <a:r>
              <a:rPr lang="en-US" dirty="0"/>
              <a:t>Same approval process as RC-2</a:t>
            </a:r>
          </a:p>
        </p:txBody>
      </p:sp>
      <p:graphicFrame>
        <p:nvGraphicFramePr>
          <p:cNvPr id="4" name="Object 3">
            <a:hlinkClick r:id="rId4" action="ppaction://hlinkfile"/>
            <a:extLst>
              <a:ext uri="{FF2B5EF4-FFF2-40B4-BE49-F238E27FC236}">
                <a16:creationId xmlns:a16="http://schemas.microsoft.com/office/drawing/2014/main" id="{D4340F79-7626-47BC-87AF-AF2E1F25E402}"/>
              </a:ext>
            </a:extLst>
          </p:cNvPr>
          <p:cNvGraphicFramePr>
            <a:graphicFrameLocks noChangeAspect="1"/>
          </p:cNvGraphicFramePr>
          <p:nvPr>
            <p:extLst>
              <p:ext uri="{D42A27DB-BD31-4B8C-83A1-F6EECF244321}">
                <p14:modId xmlns:p14="http://schemas.microsoft.com/office/powerpoint/2010/main" val="2312696867"/>
              </p:ext>
            </p:extLst>
          </p:nvPr>
        </p:nvGraphicFramePr>
        <p:xfrm>
          <a:off x="10273430" y="1366856"/>
          <a:ext cx="914400" cy="771525"/>
        </p:xfrm>
        <a:graphic>
          <a:graphicData uri="http://schemas.openxmlformats.org/presentationml/2006/ole">
            <mc:AlternateContent xmlns:mc="http://schemas.openxmlformats.org/markup-compatibility/2006">
              <mc:Choice xmlns:v="urn:schemas-microsoft-com:vml" Requires="v">
                <p:oleObj spid="_x0000_s3091" name="Acrobat Document" showAsIcon="1" r:id="rId5" imgW="914400" imgH="771480" progId="AcroExch.Document.DC">
                  <p:embed/>
                </p:oleObj>
              </mc:Choice>
              <mc:Fallback>
                <p:oleObj name="Acrobat Document" showAsIcon="1" r:id="rId5" imgW="914400" imgH="771480" progId="AcroExch.Document.DC">
                  <p:embed/>
                  <p:pic>
                    <p:nvPicPr>
                      <p:cNvPr id="0" name=""/>
                      <p:cNvPicPr/>
                      <p:nvPr/>
                    </p:nvPicPr>
                    <p:blipFill>
                      <a:blip r:embed="rId6"/>
                      <a:stretch>
                        <a:fillRect/>
                      </a:stretch>
                    </p:blipFill>
                    <p:spPr>
                      <a:xfrm>
                        <a:off x="10273430" y="1366856"/>
                        <a:ext cx="914400" cy="771525"/>
                      </a:xfrm>
                      <a:prstGeom prst="rect">
                        <a:avLst/>
                      </a:prstGeom>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9EB15-C9CA-41CA-8A0D-30990EFABDC8}"/>
              </a:ext>
            </a:extLst>
          </p:cNvPr>
          <p:cNvSpPr>
            <a:spLocks noGrp="1"/>
          </p:cNvSpPr>
          <p:nvPr>
            <p:ph type="title"/>
          </p:nvPr>
        </p:nvSpPr>
        <p:spPr/>
        <p:txBody>
          <a:bodyPr/>
          <a:lstStyle/>
          <a:p>
            <a:pPr eaLnBrk="1" hangingPunct="1">
              <a:defRPr/>
            </a:pPr>
            <a:r>
              <a:rPr lang="en-US" b="0" dirty="0"/>
              <a:t>Certificate of Records Disposal</a:t>
            </a:r>
            <a:br>
              <a:rPr lang="en-US" b="0" dirty="0"/>
            </a:br>
            <a:r>
              <a:rPr lang="en-US" sz="3200" dirty="0"/>
              <a:t>(Form RC-3)</a:t>
            </a:r>
          </a:p>
        </p:txBody>
      </p:sp>
      <p:sp>
        <p:nvSpPr>
          <p:cNvPr id="3" name="Content Placeholder 2">
            <a:extLst>
              <a:ext uri="{FF2B5EF4-FFF2-40B4-BE49-F238E27FC236}">
                <a16:creationId xmlns:a16="http://schemas.microsoft.com/office/drawing/2014/main" id="{37D3A26E-4043-4C9F-A932-90192BF03E4D}"/>
              </a:ext>
            </a:extLst>
          </p:cNvPr>
          <p:cNvSpPr>
            <a:spLocks noGrp="1"/>
          </p:cNvSpPr>
          <p:nvPr>
            <p:ph idx="1"/>
          </p:nvPr>
        </p:nvSpPr>
        <p:spPr/>
        <p:txBody>
          <a:bodyPr>
            <a:normAutofit fontScale="70000" lnSpcReduction="20000"/>
          </a:bodyPr>
          <a:lstStyle/>
          <a:p>
            <a:pPr eaLnBrk="1" hangingPunct="1">
              <a:defRPr/>
            </a:pPr>
            <a:r>
              <a:rPr lang="en-US" sz="2800" dirty="0"/>
              <a:t>Part I – Contact information and certification</a:t>
            </a:r>
          </a:p>
          <a:p>
            <a:pPr lvl="1" eaLnBrk="1" hangingPunct="1">
              <a:defRPr/>
            </a:pPr>
            <a:r>
              <a:rPr lang="en-US" sz="2400" dirty="0"/>
              <a:t>– Have form signed by the responsible official</a:t>
            </a:r>
          </a:p>
          <a:p>
            <a:pPr eaLnBrk="1" hangingPunct="1">
              <a:defRPr/>
            </a:pPr>
            <a:r>
              <a:rPr lang="en-US" sz="2800" dirty="0"/>
              <a:t>Part II – List records to be disposed</a:t>
            </a:r>
          </a:p>
          <a:p>
            <a:pPr lvl="1" eaLnBrk="1" hangingPunct="1">
              <a:defRPr/>
            </a:pPr>
            <a:r>
              <a:rPr lang="en-US" sz="2400" dirty="0"/>
              <a:t>– Title (from retention schedule)</a:t>
            </a:r>
          </a:p>
          <a:p>
            <a:pPr lvl="1" eaLnBrk="1" hangingPunct="1">
              <a:defRPr/>
            </a:pPr>
            <a:r>
              <a:rPr lang="en-US" sz="2400" dirty="0"/>
              <a:t>– Schedule number (from retention schedule)</a:t>
            </a:r>
          </a:p>
          <a:p>
            <a:pPr lvl="1" eaLnBrk="1" hangingPunct="1">
              <a:defRPr/>
            </a:pPr>
            <a:r>
              <a:rPr lang="en-US" sz="2400" dirty="0"/>
              <a:t>– RC approval date (from retention schedule)</a:t>
            </a:r>
          </a:p>
          <a:p>
            <a:pPr lvl="1" eaLnBrk="1" hangingPunct="1">
              <a:defRPr/>
            </a:pPr>
            <a:r>
              <a:rPr lang="en-US" sz="2400" dirty="0"/>
              <a:t>– Media type to be destroyed</a:t>
            </a:r>
          </a:p>
          <a:p>
            <a:pPr lvl="1" eaLnBrk="1" hangingPunct="1">
              <a:defRPr/>
            </a:pPr>
            <a:r>
              <a:rPr lang="en-US" sz="2400" dirty="0"/>
              <a:t>– Media type to be retained (if any)</a:t>
            </a:r>
          </a:p>
          <a:p>
            <a:pPr lvl="1" eaLnBrk="1" hangingPunct="1">
              <a:defRPr/>
            </a:pPr>
            <a:r>
              <a:rPr lang="en-US" sz="2400" dirty="0"/>
              <a:t>– Inclusive dates of records</a:t>
            </a:r>
          </a:p>
          <a:p>
            <a:pPr lvl="1" eaLnBrk="1" hangingPunct="1">
              <a:defRPr/>
            </a:pPr>
            <a:r>
              <a:rPr lang="en-US" sz="2400" dirty="0"/>
              <a:t>– Proposed date of disposal (15 </a:t>
            </a:r>
            <a:r>
              <a:rPr lang="en-US" sz="2400" i="1" dirty="0"/>
              <a:t>business </a:t>
            </a:r>
            <a:r>
              <a:rPr lang="en-US" sz="2400" dirty="0"/>
              <a:t>days in advance)</a:t>
            </a:r>
          </a:p>
        </p:txBody>
      </p:sp>
      <p:graphicFrame>
        <p:nvGraphicFramePr>
          <p:cNvPr id="4" name="Object 3">
            <a:hlinkClick r:id="rId4" action="ppaction://hlinkfile"/>
            <a:extLst>
              <a:ext uri="{FF2B5EF4-FFF2-40B4-BE49-F238E27FC236}">
                <a16:creationId xmlns:a16="http://schemas.microsoft.com/office/drawing/2014/main" id="{1B34B40B-47B1-4951-954E-C96846223267}"/>
              </a:ext>
            </a:extLst>
          </p:cNvPr>
          <p:cNvGraphicFramePr>
            <a:graphicFrameLocks noChangeAspect="1"/>
          </p:cNvGraphicFramePr>
          <p:nvPr>
            <p:extLst>
              <p:ext uri="{D42A27DB-BD31-4B8C-83A1-F6EECF244321}">
                <p14:modId xmlns:p14="http://schemas.microsoft.com/office/powerpoint/2010/main" val="1961259864"/>
              </p:ext>
            </p:extLst>
          </p:nvPr>
        </p:nvGraphicFramePr>
        <p:xfrm>
          <a:off x="10142064" y="1077606"/>
          <a:ext cx="914400" cy="771525"/>
        </p:xfrm>
        <a:graphic>
          <a:graphicData uri="http://schemas.openxmlformats.org/presentationml/2006/ole">
            <mc:AlternateContent xmlns:mc="http://schemas.openxmlformats.org/markup-compatibility/2006">
              <mc:Choice xmlns:v="urn:schemas-microsoft-com:vml" Requires="v">
                <p:oleObj spid="_x0000_s4115" name="Acrobat Document" showAsIcon="1" r:id="rId5" imgW="914400" imgH="771480" progId="AcroExch.Document.DC">
                  <p:embed/>
                </p:oleObj>
              </mc:Choice>
              <mc:Fallback>
                <p:oleObj name="Acrobat Document" showAsIcon="1" r:id="rId5" imgW="914400" imgH="771480" progId="AcroExch.Document.DC">
                  <p:embed/>
                  <p:pic>
                    <p:nvPicPr>
                      <p:cNvPr id="0" name=""/>
                      <p:cNvPicPr/>
                      <p:nvPr/>
                    </p:nvPicPr>
                    <p:blipFill>
                      <a:blip r:embed="rId6"/>
                      <a:stretch>
                        <a:fillRect/>
                      </a:stretch>
                    </p:blipFill>
                    <p:spPr>
                      <a:xfrm>
                        <a:off x="10142064" y="1077606"/>
                        <a:ext cx="914400" cy="771525"/>
                      </a:xfrm>
                      <a:prstGeom prst="rect">
                        <a:avLst/>
                      </a:prstGeom>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4BED8-46D5-48F0-87D6-017290E3C6AE}"/>
              </a:ext>
            </a:extLst>
          </p:cNvPr>
          <p:cNvSpPr>
            <a:spLocks noGrp="1"/>
          </p:cNvSpPr>
          <p:nvPr>
            <p:ph type="title"/>
          </p:nvPr>
        </p:nvSpPr>
        <p:spPr/>
        <p:txBody>
          <a:bodyPr/>
          <a:lstStyle/>
          <a:p>
            <a:r>
              <a:rPr lang="en-US" dirty="0"/>
              <a:t>Email </a:t>
            </a:r>
          </a:p>
        </p:txBody>
      </p:sp>
      <p:sp>
        <p:nvSpPr>
          <p:cNvPr id="3" name="Content Placeholder 2">
            <a:extLst>
              <a:ext uri="{FF2B5EF4-FFF2-40B4-BE49-F238E27FC236}">
                <a16:creationId xmlns:a16="http://schemas.microsoft.com/office/drawing/2014/main" id="{00EFFBBD-E454-49C0-A6D9-68672F0189AE}"/>
              </a:ext>
            </a:extLst>
          </p:cNvPr>
          <p:cNvSpPr>
            <a:spLocks noGrp="1"/>
          </p:cNvSpPr>
          <p:nvPr>
            <p:ph idx="1"/>
          </p:nvPr>
        </p:nvSpPr>
        <p:spPr/>
        <p:txBody>
          <a:bodyPr/>
          <a:lstStyle/>
          <a:p>
            <a:r>
              <a:rPr lang="en-US" dirty="0"/>
              <a:t>Email is not a record series, it is a delivery method</a:t>
            </a:r>
          </a:p>
          <a:p>
            <a:r>
              <a:rPr lang="en-US" dirty="0"/>
              <a:t>Email should not be scheduled as a record series on the RC-2</a:t>
            </a:r>
          </a:p>
          <a:p>
            <a:r>
              <a:rPr lang="en-US" dirty="0"/>
              <a:t>The content of each individual email should determine what record series it belongs to, and thus the retention period.</a:t>
            </a:r>
          </a:p>
          <a:p>
            <a:r>
              <a:rPr lang="en-US" dirty="0"/>
              <a:t>Many of these will be ‘transient records’ belonging to the correspondence series</a:t>
            </a:r>
          </a:p>
        </p:txBody>
      </p:sp>
    </p:spTree>
    <p:extLst>
      <p:ext uri="{BB962C8B-B14F-4D97-AF65-F5344CB8AC3E}">
        <p14:creationId xmlns:p14="http://schemas.microsoft.com/office/powerpoint/2010/main" val="4167769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2AC9F-B6F1-4153-B236-56B9C4B46BAA}"/>
              </a:ext>
            </a:extLst>
          </p:cNvPr>
          <p:cNvSpPr>
            <a:spLocks noGrp="1"/>
          </p:cNvSpPr>
          <p:nvPr>
            <p:ph type="title"/>
          </p:nvPr>
        </p:nvSpPr>
        <p:spPr/>
        <p:txBody>
          <a:bodyPr/>
          <a:lstStyle/>
          <a:p>
            <a:endParaRPr lang="en-US"/>
          </a:p>
        </p:txBody>
      </p:sp>
      <p:graphicFrame>
        <p:nvGraphicFramePr>
          <p:cNvPr id="4" name="Content Placeholder 3">
            <a:extLst>
              <a:ext uri="{FF2B5EF4-FFF2-40B4-BE49-F238E27FC236}">
                <a16:creationId xmlns:a16="http://schemas.microsoft.com/office/drawing/2014/main" id="{7C3E85FE-35CC-42C4-B183-57FE3A30B756}"/>
              </a:ext>
            </a:extLst>
          </p:cNvPr>
          <p:cNvGraphicFramePr>
            <a:graphicFrameLocks noGrp="1"/>
          </p:cNvGraphicFramePr>
          <p:nvPr>
            <p:ph idx="1"/>
            <p:extLst>
              <p:ext uri="{D42A27DB-BD31-4B8C-83A1-F6EECF244321}">
                <p14:modId xmlns:p14="http://schemas.microsoft.com/office/powerpoint/2010/main" val="2814088857"/>
              </p:ext>
            </p:extLst>
          </p:nvPr>
        </p:nvGraphicFramePr>
        <p:xfrm>
          <a:off x="335654" y="618518"/>
          <a:ext cx="11131396" cy="5516270"/>
        </p:xfrm>
        <a:graphic>
          <a:graphicData uri="http://schemas.openxmlformats.org/drawingml/2006/table">
            <a:tbl>
              <a:tblPr firstRow="1" bandRow="1">
                <a:tableStyleId>{073A0DAA-6AF3-43AB-8588-CEC1D06C72B9}</a:tableStyleId>
              </a:tblPr>
              <a:tblGrid>
                <a:gridCol w="1194381">
                  <a:extLst>
                    <a:ext uri="{9D8B030D-6E8A-4147-A177-3AD203B41FA5}">
                      <a16:colId xmlns:a16="http://schemas.microsoft.com/office/drawing/2014/main" val="2383913865"/>
                    </a:ext>
                  </a:extLst>
                </a:gridCol>
                <a:gridCol w="2344847">
                  <a:extLst>
                    <a:ext uri="{9D8B030D-6E8A-4147-A177-3AD203B41FA5}">
                      <a16:colId xmlns:a16="http://schemas.microsoft.com/office/drawing/2014/main" val="3302940417"/>
                    </a:ext>
                  </a:extLst>
                </a:gridCol>
                <a:gridCol w="3213981">
                  <a:extLst>
                    <a:ext uri="{9D8B030D-6E8A-4147-A177-3AD203B41FA5}">
                      <a16:colId xmlns:a16="http://schemas.microsoft.com/office/drawing/2014/main" val="1429695737"/>
                    </a:ext>
                  </a:extLst>
                </a:gridCol>
                <a:gridCol w="1348966">
                  <a:extLst>
                    <a:ext uri="{9D8B030D-6E8A-4147-A177-3AD203B41FA5}">
                      <a16:colId xmlns:a16="http://schemas.microsoft.com/office/drawing/2014/main" val="1678159861"/>
                    </a:ext>
                  </a:extLst>
                </a:gridCol>
                <a:gridCol w="1249379">
                  <a:extLst>
                    <a:ext uri="{9D8B030D-6E8A-4147-A177-3AD203B41FA5}">
                      <a16:colId xmlns:a16="http://schemas.microsoft.com/office/drawing/2014/main" val="1116269623"/>
                    </a:ext>
                  </a:extLst>
                </a:gridCol>
                <a:gridCol w="1779842">
                  <a:extLst>
                    <a:ext uri="{9D8B030D-6E8A-4147-A177-3AD203B41FA5}">
                      <a16:colId xmlns:a16="http://schemas.microsoft.com/office/drawing/2014/main" val="1355276678"/>
                    </a:ext>
                  </a:extLst>
                </a:gridCol>
              </a:tblGrid>
              <a:tr h="1310030">
                <a:tc>
                  <a:txBody>
                    <a:bodyPr/>
                    <a:lstStyle/>
                    <a:p>
                      <a:r>
                        <a:rPr lang="en-US" dirty="0"/>
                        <a:t>Records Series Title</a:t>
                      </a:r>
                    </a:p>
                  </a:txBody>
                  <a:tcPr/>
                </a:tc>
                <a:tc>
                  <a:txBody>
                    <a:bodyPr/>
                    <a:lstStyle/>
                    <a:p>
                      <a:r>
                        <a:rPr lang="en-US" dirty="0"/>
                        <a:t>Agency and Series Authorization Number</a:t>
                      </a:r>
                    </a:p>
                  </a:txBody>
                  <a:tcPr/>
                </a:tc>
                <a:tc>
                  <a:txBody>
                    <a:bodyPr/>
                    <a:lstStyle/>
                    <a:p>
                      <a:r>
                        <a:rPr lang="en-US" dirty="0"/>
                        <a:t>Records Series Description</a:t>
                      </a:r>
                    </a:p>
                  </a:txBody>
                  <a:tcPr/>
                </a:tc>
                <a:tc>
                  <a:txBody>
                    <a:bodyPr/>
                    <a:lstStyle/>
                    <a:p>
                      <a:r>
                        <a:rPr lang="en-US" dirty="0"/>
                        <a:t>Confidential Description</a:t>
                      </a:r>
                    </a:p>
                  </a:txBody>
                  <a:tcPr/>
                </a:tc>
                <a:tc>
                  <a:txBody>
                    <a:bodyPr/>
                    <a:lstStyle/>
                    <a:p>
                      <a:r>
                        <a:rPr lang="en-US" dirty="0"/>
                        <a:t>Vital Description</a:t>
                      </a:r>
                    </a:p>
                  </a:txBody>
                  <a:tcPr/>
                </a:tc>
                <a:tc>
                  <a:txBody>
                    <a:bodyPr/>
                    <a:lstStyle/>
                    <a:p>
                      <a:r>
                        <a:rPr lang="en-US" dirty="0"/>
                        <a:t>Retention Period</a:t>
                      </a:r>
                    </a:p>
                  </a:txBody>
                  <a:tcPr/>
                </a:tc>
                <a:extLst>
                  <a:ext uri="{0D108BD9-81ED-4DB2-BD59-A6C34878D82A}">
                    <a16:rowId xmlns:a16="http://schemas.microsoft.com/office/drawing/2014/main" val="2684137576"/>
                  </a:ext>
                </a:extLst>
              </a:tr>
              <a:tr h="758985">
                <a:tc>
                  <a:txBody>
                    <a:bodyPr/>
                    <a:lstStyle/>
                    <a:p>
                      <a:r>
                        <a:rPr lang="en-US" dirty="0"/>
                        <a:t>Transient Documents</a:t>
                      </a:r>
                    </a:p>
                  </a:txBody>
                  <a:tcPr/>
                </a:tc>
                <a:tc>
                  <a:txBody>
                    <a:bodyPr/>
                    <a:lstStyle/>
                    <a:p>
                      <a:r>
                        <a:rPr lang="en-US" dirty="0"/>
                        <a:t>GAR-CM-04</a:t>
                      </a:r>
                    </a:p>
                    <a:p>
                      <a:r>
                        <a:rPr lang="en-US" dirty="0"/>
                        <a:t>10551778</a:t>
                      </a:r>
                    </a:p>
                  </a:txBody>
                  <a:tcPr/>
                </a:tc>
                <a:tc>
                  <a:txBody>
                    <a:bodyPr/>
                    <a:lstStyle/>
                    <a:p>
                      <a:r>
                        <a:rPr lang="en-US" dirty="0"/>
                        <a:t>All informal communications which convey information of temporary importance in lieu of oral communication including telephone voicemail, chats, posts, instant and text messages, post-it notes, drafts, generic emails, social media posts, and shared departmental calendars. These communications have very little administrative value as they do not set policy, establish guidelines, define procedures, certify a transaction or become a receipt.  </a:t>
                      </a:r>
                    </a:p>
                  </a:txBody>
                  <a:tcPr/>
                </a:tc>
                <a:tc>
                  <a:txBody>
                    <a:bodyPr/>
                    <a:lstStyle/>
                    <a:p>
                      <a:endParaRPr lang="en-US"/>
                    </a:p>
                  </a:txBody>
                  <a:tcPr/>
                </a:tc>
                <a:tc>
                  <a:txBody>
                    <a:bodyPr/>
                    <a:lstStyle/>
                    <a:p>
                      <a:endParaRPr lang="en-US" dirty="0"/>
                    </a:p>
                  </a:txBody>
                  <a:tcPr/>
                </a:tc>
                <a:tc>
                  <a:txBody>
                    <a:bodyPr/>
                    <a:lstStyle/>
                    <a:p>
                      <a:r>
                        <a:rPr lang="en-US" dirty="0"/>
                        <a:t>Electronic- Retain until no longer of administrative value, then destroy</a:t>
                      </a:r>
                    </a:p>
                    <a:p>
                      <a:endParaRPr lang="en-US" dirty="0"/>
                    </a:p>
                    <a:p>
                      <a:r>
                        <a:rPr lang="en-US" dirty="0"/>
                        <a:t>Paper- Retain until no longer of administrative value, then destroy</a:t>
                      </a:r>
                    </a:p>
                  </a:txBody>
                  <a:tcPr/>
                </a:tc>
                <a:extLst>
                  <a:ext uri="{0D108BD9-81ED-4DB2-BD59-A6C34878D82A}">
                    <a16:rowId xmlns:a16="http://schemas.microsoft.com/office/drawing/2014/main" val="273924671"/>
                  </a:ext>
                </a:extLst>
              </a:tr>
            </a:tbl>
          </a:graphicData>
        </a:graphic>
      </p:graphicFrame>
    </p:spTree>
    <p:extLst>
      <p:ext uri="{BB962C8B-B14F-4D97-AF65-F5344CB8AC3E}">
        <p14:creationId xmlns:p14="http://schemas.microsoft.com/office/powerpoint/2010/main" val="250587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FDF93-089C-4EA7-B06A-8CAA355CF4D3}"/>
              </a:ext>
            </a:extLst>
          </p:cNvPr>
          <p:cNvSpPr>
            <a:spLocks noGrp="1"/>
          </p:cNvSpPr>
          <p:nvPr>
            <p:ph type="title"/>
          </p:nvPr>
        </p:nvSpPr>
        <p:spPr/>
        <p:txBody>
          <a:bodyPr/>
          <a:lstStyle/>
          <a:p>
            <a:r>
              <a:rPr lang="en-US" dirty="0"/>
              <a:t>Include electronic records in public records policy</a:t>
            </a:r>
          </a:p>
        </p:txBody>
      </p:sp>
      <p:sp>
        <p:nvSpPr>
          <p:cNvPr id="3" name="Content Placeholder 2">
            <a:extLst>
              <a:ext uri="{FF2B5EF4-FFF2-40B4-BE49-F238E27FC236}">
                <a16:creationId xmlns:a16="http://schemas.microsoft.com/office/drawing/2014/main" id="{33737628-F915-4D8F-BC54-82DED5C460D7}"/>
              </a:ext>
            </a:extLst>
          </p:cNvPr>
          <p:cNvSpPr>
            <a:spLocks noGrp="1"/>
          </p:cNvSpPr>
          <p:nvPr>
            <p:ph idx="1"/>
          </p:nvPr>
        </p:nvSpPr>
        <p:spPr/>
        <p:txBody>
          <a:bodyPr>
            <a:normAutofit lnSpcReduction="10000"/>
          </a:bodyPr>
          <a:lstStyle/>
          <a:p>
            <a:r>
              <a:rPr lang="en-US" dirty="0"/>
              <a:t>Records in the form of e-mail, text messages, and instant messaging, including those sent and received via hand held communications device, are to be treated in the same fashion as records in other formats, such as paper or audiotape</a:t>
            </a:r>
          </a:p>
          <a:p>
            <a:r>
              <a:rPr lang="en-US" dirty="0"/>
              <a:t>Public records content transmitted to or from private accounts or personal device is subject to disclosure. All employees or representatives of this office are required to retain their e-mail records and other electronic records in accordance with applicable records retention schedule</a:t>
            </a:r>
          </a:p>
        </p:txBody>
      </p:sp>
    </p:spTree>
    <p:extLst>
      <p:ext uri="{BB962C8B-B14F-4D97-AF65-F5344CB8AC3E}">
        <p14:creationId xmlns:p14="http://schemas.microsoft.com/office/powerpoint/2010/main" val="13900076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ACC7-0A30-4B26-A995-88E9F335EDFF}"/>
              </a:ext>
            </a:extLst>
          </p:cNvPr>
          <p:cNvSpPr>
            <a:spLocks noGrp="1"/>
          </p:cNvSpPr>
          <p:nvPr>
            <p:ph type="title"/>
          </p:nvPr>
        </p:nvSpPr>
        <p:spPr/>
        <p:txBody>
          <a:bodyPr/>
          <a:lstStyle/>
          <a:p>
            <a:pPr algn="ctr"/>
            <a:r>
              <a:rPr lang="en-US" dirty="0"/>
              <a:t>Records Management Resources</a:t>
            </a:r>
          </a:p>
        </p:txBody>
      </p:sp>
      <p:pic>
        <p:nvPicPr>
          <p:cNvPr id="4" name="Content Placeholder 3">
            <a:hlinkClick r:id="rId3"/>
            <a:extLst>
              <a:ext uri="{FF2B5EF4-FFF2-40B4-BE49-F238E27FC236}">
                <a16:creationId xmlns:a16="http://schemas.microsoft.com/office/drawing/2014/main" id="{E406C6B4-E35E-4C9E-AA10-AAFADD55A92E}"/>
              </a:ext>
            </a:extLst>
          </p:cNvPr>
          <p:cNvPicPr>
            <a:picLocks noGrp="1" noChangeAspect="1"/>
          </p:cNvPicPr>
          <p:nvPr>
            <p:ph idx="1"/>
          </p:nvPr>
        </p:nvPicPr>
        <p:blipFill>
          <a:blip r:embed="rId4"/>
          <a:stretch>
            <a:fillRect/>
          </a:stretch>
        </p:blipFill>
        <p:spPr>
          <a:xfrm>
            <a:off x="833091" y="3429000"/>
            <a:ext cx="1428750" cy="1428750"/>
          </a:xfrm>
          <a:prstGeom prst="rect">
            <a:avLst/>
          </a:prstGeom>
        </p:spPr>
      </p:pic>
      <p:pic>
        <p:nvPicPr>
          <p:cNvPr id="5" name="Picture 4">
            <a:hlinkClick r:id="rId5"/>
            <a:extLst>
              <a:ext uri="{FF2B5EF4-FFF2-40B4-BE49-F238E27FC236}">
                <a16:creationId xmlns:a16="http://schemas.microsoft.com/office/drawing/2014/main" id="{FA013D38-A903-415A-ADA8-F2618210315E}"/>
              </a:ext>
            </a:extLst>
          </p:cNvPr>
          <p:cNvPicPr>
            <a:picLocks noChangeAspect="1"/>
          </p:cNvPicPr>
          <p:nvPr/>
        </p:nvPicPr>
        <p:blipFill>
          <a:blip r:embed="rId6"/>
          <a:stretch>
            <a:fillRect/>
          </a:stretch>
        </p:blipFill>
        <p:spPr>
          <a:xfrm>
            <a:off x="2671025" y="3754557"/>
            <a:ext cx="2846147" cy="7776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p:spPr>
      </p:pic>
      <p:pic>
        <p:nvPicPr>
          <p:cNvPr id="6" name="Picture 5">
            <a:hlinkClick r:id="rId7"/>
            <a:extLst>
              <a:ext uri="{FF2B5EF4-FFF2-40B4-BE49-F238E27FC236}">
                <a16:creationId xmlns:a16="http://schemas.microsoft.com/office/drawing/2014/main" id="{E0B2ED7F-7C7F-4718-BD5A-4728A803DD53}"/>
              </a:ext>
            </a:extLst>
          </p:cNvPr>
          <p:cNvPicPr>
            <a:picLocks noChangeAspect="1"/>
          </p:cNvPicPr>
          <p:nvPr/>
        </p:nvPicPr>
        <p:blipFill rotWithShape="1">
          <a:blip r:embed="rId8"/>
          <a:srcRect t="1" r="76109" b="-1"/>
          <a:stretch/>
        </p:blipFill>
        <p:spPr>
          <a:xfrm>
            <a:off x="5926357" y="3429000"/>
            <a:ext cx="2253140" cy="1845621"/>
          </a:xfrm>
          <a:prstGeom prst="rect">
            <a:avLst/>
          </a:prstGeom>
        </p:spPr>
      </p:pic>
      <p:pic>
        <p:nvPicPr>
          <p:cNvPr id="7" name="Picture 6">
            <a:hlinkClick r:id="rId9"/>
            <a:extLst>
              <a:ext uri="{FF2B5EF4-FFF2-40B4-BE49-F238E27FC236}">
                <a16:creationId xmlns:a16="http://schemas.microsoft.com/office/drawing/2014/main" id="{8A4FE33F-BBD8-4D92-8335-9C20AA3B96A3}"/>
              </a:ext>
            </a:extLst>
          </p:cNvPr>
          <p:cNvPicPr>
            <a:picLocks noChangeAspect="1"/>
          </p:cNvPicPr>
          <p:nvPr/>
        </p:nvPicPr>
        <p:blipFill>
          <a:blip r:embed="rId10"/>
          <a:stretch>
            <a:fillRect/>
          </a:stretch>
        </p:blipFill>
        <p:spPr>
          <a:xfrm>
            <a:off x="8904286" y="3280247"/>
            <a:ext cx="2143125" cy="2143125"/>
          </a:xfrm>
          <a:prstGeom prst="rect">
            <a:avLst/>
          </a:prstGeom>
        </p:spPr>
      </p:pic>
    </p:spTree>
    <p:extLst>
      <p:ext uri="{BB962C8B-B14F-4D97-AF65-F5344CB8AC3E}">
        <p14:creationId xmlns:p14="http://schemas.microsoft.com/office/powerpoint/2010/main" val="2535112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A1CC-8ED7-4855-85D6-36FEF554A315}"/>
              </a:ext>
            </a:extLst>
          </p:cNvPr>
          <p:cNvSpPr>
            <a:spLocks noGrp="1"/>
          </p:cNvSpPr>
          <p:nvPr>
            <p:ph type="title"/>
          </p:nvPr>
        </p:nvSpPr>
        <p:spPr/>
        <p:txBody>
          <a:bodyPr/>
          <a:lstStyle/>
          <a:p>
            <a:r>
              <a:rPr lang="en-US" dirty="0"/>
              <a:t>Elements of an effective records management system	</a:t>
            </a:r>
          </a:p>
        </p:txBody>
      </p:sp>
      <p:sp>
        <p:nvSpPr>
          <p:cNvPr id="3" name="Content Placeholder 2">
            <a:extLst>
              <a:ext uri="{FF2B5EF4-FFF2-40B4-BE49-F238E27FC236}">
                <a16:creationId xmlns:a16="http://schemas.microsoft.com/office/drawing/2014/main" id="{4E5D7046-11D8-4865-90BF-3B6B01A4B328}"/>
              </a:ext>
            </a:extLst>
          </p:cNvPr>
          <p:cNvSpPr>
            <a:spLocks noGrp="1"/>
          </p:cNvSpPr>
          <p:nvPr>
            <p:ph idx="1"/>
          </p:nvPr>
        </p:nvSpPr>
        <p:spPr/>
        <p:txBody>
          <a:bodyPr>
            <a:normAutofit fontScale="92500"/>
          </a:bodyPr>
          <a:lstStyle/>
          <a:p>
            <a:r>
              <a:rPr lang="en-US" dirty="0"/>
              <a:t>All offices have current schedules of records retention and disposition</a:t>
            </a:r>
          </a:p>
          <a:p>
            <a:r>
              <a:rPr lang="en-US" dirty="0"/>
              <a:t>All public records are accessible to the public and to government entities</a:t>
            </a:r>
          </a:p>
          <a:p>
            <a:r>
              <a:rPr lang="en-US" dirty="0"/>
              <a:t>Active records stored at site of creation and inactive records are stored offsite, organized for retrieval if requested</a:t>
            </a:r>
          </a:p>
          <a:p>
            <a:r>
              <a:rPr lang="en-US" dirty="0"/>
              <a:t>Permanent historical records are properly preserved</a:t>
            </a:r>
          </a:p>
          <a:p>
            <a:r>
              <a:rPr lang="en-US" dirty="0"/>
              <a:t>Policies and procedures created for how to respond to a public records request</a:t>
            </a:r>
          </a:p>
          <a:p>
            <a:r>
              <a:rPr lang="en-US" dirty="0"/>
              <a:t>All local, state, and federal laws are followed</a:t>
            </a:r>
          </a:p>
        </p:txBody>
      </p:sp>
    </p:spTree>
    <p:extLst>
      <p:ext uri="{BB962C8B-B14F-4D97-AF65-F5344CB8AC3E}">
        <p14:creationId xmlns:p14="http://schemas.microsoft.com/office/powerpoint/2010/main" val="4061547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D7892-CECC-4005-A2F1-6E937C4ECBCE}"/>
              </a:ext>
            </a:extLst>
          </p:cNvPr>
          <p:cNvSpPr>
            <a:spLocks noGrp="1"/>
          </p:cNvSpPr>
          <p:nvPr>
            <p:ph type="ctrTitle"/>
          </p:nvPr>
        </p:nvSpPr>
        <p:spPr/>
        <p:txBody>
          <a:bodyPr/>
          <a:lstStyle/>
          <a:p>
            <a:r>
              <a:rPr lang="en-US" dirty="0"/>
              <a:t>Any Questions?</a:t>
            </a:r>
          </a:p>
        </p:txBody>
      </p:sp>
      <p:sp>
        <p:nvSpPr>
          <p:cNvPr id="3" name="Subtitle 2">
            <a:extLst>
              <a:ext uri="{FF2B5EF4-FFF2-40B4-BE49-F238E27FC236}">
                <a16:creationId xmlns:a16="http://schemas.microsoft.com/office/drawing/2014/main" id="{2E958515-A9C8-4307-ACE8-38A2DF0D97E7}"/>
              </a:ext>
            </a:extLst>
          </p:cNvPr>
          <p:cNvSpPr>
            <a:spLocks noGrp="1"/>
          </p:cNvSpPr>
          <p:nvPr>
            <p:ph type="subTitle" idx="1"/>
          </p:nvPr>
        </p:nvSpPr>
        <p:spPr/>
        <p:txBody>
          <a:bodyPr/>
          <a:lstStyle/>
          <a:p>
            <a:r>
              <a:rPr lang="en-US" dirty="0">
                <a:solidFill>
                  <a:schemeClr val="tx1"/>
                </a:solidFill>
              </a:rPr>
              <a:t>Bennet Stuffel</a:t>
            </a:r>
          </a:p>
          <a:p>
            <a:r>
              <a:rPr lang="en-US" dirty="0">
                <a:solidFill>
                  <a:schemeClr val="tx1"/>
                </a:solidFill>
              </a:rPr>
              <a:t>330-451-7966</a:t>
            </a:r>
          </a:p>
          <a:p>
            <a:r>
              <a:rPr lang="en-US" dirty="0">
                <a:solidFill>
                  <a:schemeClr val="tx1"/>
                </a:solidFill>
              </a:rPr>
              <a:t>bmstuffel@starkcountyohio.gov</a:t>
            </a:r>
          </a:p>
        </p:txBody>
      </p:sp>
    </p:spTree>
    <p:extLst>
      <p:ext uri="{BB962C8B-B14F-4D97-AF65-F5344CB8AC3E}">
        <p14:creationId xmlns:p14="http://schemas.microsoft.com/office/powerpoint/2010/main" val="1621540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71C784-9DE2-4EE8-92E0-7748CF3C382D}"/>
              </a:ext>
            </a:extLst>
          </p:cNvPr>
          <p:cNvSpPr>
            <a:spLocks noGrp="1"/>
          </p:cNvSpPr>
          <p:nvPr>
            <p:ph type="title"/>
          </p:nvPr>
        </p:nvSpPr>
        <p:spPr>
          <a:xfrm>
            <a:off x="1141410" y="2134042"/>
            <a:ext cx="9906001" cy="690640"/>
          </a:xfrm>
        </p:spPr>
        <p:txBody>
          <a:bodyPr/>
          <a:lstStyle/>
          <a:p>
            <a:pPr algn="ctr"/>
            <a:r>
              <a:rPr lang="en-US" dirty="0"/>
              <a:t>Records commissions</a:t>
            </a:r>
          </a:p>
        </p:txBody>
      </p:sp>
      <p:sp>
        <p:nvSpPr>
          <p:cNvPr id="5" name="Text Placeholder 4">
            <a:extLst>
              <a:ext uri="{FF2B5EF4-FFF2-40B4-BE49-F238E27FC236}">
                <a16:creationId xmlns:a16="http://schemas.microsoft.com/office/drawing/2014/main" id="{1FC32B0D-B2DA-43F4-8F15-1075DF900BFC}"/>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093364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4C74DE-F2AE-4D70-B296-4499CE050E29}"/>
              </a:ext>
            </a:extLst>
          </p:cNvPr>
          <p:cNvSpPr>
            <a:spLocks noGrp="1"/>
          </p:cNvSpPr>
          <p:nvPr>
            <p:ph type="title"/>
          </p:nvPr>
        </p:nvSpPr>
        <p:spPr/>
        <p:txBody>
          <a:bodyPr/>
          <a:lstStyle/>
          <a:p>
            <a:r>
              <a:rPr lang="en-US" dirty="0"/>
              <a:t>Functions of records commissions	</a:t>
            </a:r>
          </a:p>
        </p:txBody>
      </p:sp>
      <p:sp>
        <p:nvSpPr>
          <p:cNvPr id="5" name="Content Placeholder 4">
            <a:extLst>
              <a:ext uri="{FF2B5EF4-FFF2-40B4-BE49-F238E27FC236}">
                <a16:creationId xmlns:a16="http://schemas.microsoft.com/office/drawing/2014/main" id="{08E5B520-48E5-43A8-B64F-B460A202E3F2}"/>
              </a:ext>
            </a:extLst>
          </p:cNvPr>
          <p:cNvSpPr>
            <a:spLocks noGrp="1"/>
          </p:cNvSpPr>
          <p:nvPr>
            <p:ph idx="1"/>
          </p:nvPr>
        </p:nvSpPr>
        <p:spPr/>
        <p:txBody>
          <a:bodyPr/>
          <a:lstStyle/>
          <a:p>
            <a:r>
              <a:rPr lang="en-US" dirty="0"/>
              <a:t>Provide rules for retention and disposal of records</a:t>
            </a:r>
          </a:p>
          <a:p>
            <a:r>
              <a:rPr lang="en-US" dirty="0"/>
              <a:t>Review retention schedules and disposal requests</a:t>
            </a:r>
          </a:p>
          <a:p>
            <a:r>
              <a:rPr lang="en-US" dirty="0"/>
              <a:t>Provide that proper procedures are followed for scheduling and disposing of records</a:t>
            </a:r>
          </a:p>
          <a:p>
            <a:r>
              <a:rPr lang="en-US" dirty="0"/>
              <a:t>Revise retention schedules</a:t>
            </a:r>
          </a:p>
        </p:txBody>
      </p:sp>
    </p:spTree>
    <p:extLst>
      <p:ext uri="{BB962C8B-B14F-4D97-AF65-F5344CB8AC3E}">
        <p14:creationId xmlns:p14="http://schemas.microsoft.com/office/powerpoint/2010/main" val="3649703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6FEB9-10BC-4F00-8DC9-B7236C1137A8}"/>
              </a:ext>
            </a:extLst>
          </p:cNvPr>
          <p:cNvSpPr>
            <a:spLocks noGrp="1"/>
          </p:cNvSpPr>
          <p:nvPr>
            <p:ph type="title"/>
          </p:nvPr>
        </p:nvSpPr>
        <p:spPr/>
        <p:txBody>
          <a:bodyPr/>
          <a:lstStyle/>
          <a:p>
            <a:r>
              <a:rPr lang="en-US" dirty="0"/>
              <a:t>Municipal Records Commissions (ORC 149.39)</a:t>
            </a:r>
          </a:p>
        </p:txBody>
      </p:sp>
      <p:sp>
        <p:nvSpPr>
          <p:cNvPr id="3" name="Content Placeholder 2">
            <a:extLst>
              <a:ext uri="{FF2B5EF4-FFF2-40B4-BE49-F238E27FC236}">
                <a16:creationId xmlns:a16="http://schemas.microsoft.com/office/drawing/2014/main" id="{68665FD4-4C9D-4584-8D32-65167982319B}"/>
              </a:ext>
            </a:extLst>
          </p:cNvPr>
          <p:cNvSpPr>
            <a:spLocks noGrp="1"/>
          </p:cNvSpPr>
          <p:nvPr>
            <p:ph idx="1"/>
          </p:nvPr>
        </p:nvSpPr>
        <p:spPr/>
        <p:txBody>
          <a:bodyPr>
            <a:normAutofit fontScale="92500" lnSpcReduction="10000"/>
          </a:bodyPr>
          <a:lstStyle/>
          <a:p>
            <a:r>
              <a:rPr lang="en-US" dirty="0"/>
              <a:t>Chief Executive (or appointed representative) as chairman</a:t>
            </a:r>
          </a:p>
          <a:p>
            <a:r>
              <a:rPr lang="en-US" dirty="0"/>
              <a:t>Chief Fiscal Officer</a:t>
            </a:r>
          </a:p>
          <a:p>
            <a:r>
              <a:rPr lang="en-US" dirty="0"/>
              <a:t>Chief Legal Officer</a:t>
            </a:r>
          </a:p>
          <a:p>
            <a:r>
              <a:rPr lang="en-US" dirty="0"/>
              <a:t>Citizen (appointed by the chairman)</a:t>
            </a:r>
          </a:p>
          <a:p>
            <a:r>
              <a:rPr lang="en-US" dirty="0"/>
              <a:t>Can hire an archivist or records manager</a:t>
            </a:r>
          </a:p>
          <a:p>
            <a:r>
              <a:rPr lang="en-US" dirty="0"/>
              <a:t>Shall appoint a secretary who may or may not be a member of the commission</a:t>
            </a:r>
          </a:p>
          <a:p>
            <a:r>
              <a:rPr lang="en-US" dirty="0"/>
              <a:t>Must meet at least once every 6 months</a:t>
            </a:r>
          </a:p>
          <a:p>
            <a:endParaRPr lang="en-US" dirty="0"/>
          </a:p>
        </p:txBody>
      </p:sp>
    </p:spTree>
    <p:extLst>
      <p:ext uri="{BB962C8B-B14F-4D97-AF65-F5344CB8AC3E}">
        <p14:creationId xmlns:p14="http://schemas.microsoft.com/office/powerpoint/2010/main" val="3665133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5AB11-6508-4CC2-A48B-3D057EDE2652}"/>
              </a:ext>
            </a:extLst>
          </p:cNvPr>
          <p:cNvSpPr>
            <a:spLocks noGrp="1"/>
          </p:cNvSpPr>
          <p:nvPr>
            <p:ph type="title"/>
          </p:nvPr>
        </p:nvSpPr>
        <p:spPr/>
        <p:txBody>
          <a:bodyPr/>
          <a:lstStyle/>
          <a:p>
            <a:r>
              <a:rPr lang="en-US" dirty="0"/>
              <a:t>Township records commission ORC 149.42</a:t>
            </a:r>
          </a:p>
        </p:txBody>
      </p:sp>
      <p:sp>
        <p:nvSpPr>
          <p:cNvPr id="3" name="Content Placeholder 2">
            <a:extLst>
              <a:ext uri="{FF2B5EF4-FFF2-40B4-BE49-F238E27FC236}">
                <a16:creationId xmlns:a16="http://schemas.microsoft.com/office/drawing/2014/main" id="{C4C7937B-9B6C-4361-B832-04ED61AD2198}"/>
              </a:ext>
            </a:extLst>
          </p:cNvPr>
          <p:cNvSpPr>
            <a:spLocks noGrp="1"/>
          </p:cNvSpPr>
          <p:nvPr>
            <p:ph idx="1"/>
          </p:nvPr>
        </p:nvSpPr>
        <p:spPr/>
        <p:txBody>
          <a:bodyPr/>
          <a:lstStyle/>
          <a:p>
            <a:r>
              <a:rPr lang="en-US" dirty="0"/>
              <a:t>Chairman of the Board of Township Trustees</a:t>
            </a:r>
          </a:p>
          <a:p>
            <a:r>
              <a:rPr lang="en-US" dirty="0"/>
              <a:t>Fiscal Officer of the Township</a:t>
            </a:r>
          </a:p>
          <a:p>
            <a:r>
              <a:rPr lang="en-US" dirty="0"/>
              <a:t>Must meet at least once every 12 months (recommended to meet more frequently)</a:t>
            </a:r>
          </a:p>
          <a:p>
            <a:pPr marL="0" indent="0">
              <a:buNone/>
            </a:pPr>
            <a:endParaRPr lang="en-US" dirty="0"/>
          </a:p>
        </p:txBody>
      </p:sp>
    </p:spTree>
    <p:extLst>
      <p:ext uri="{BB962C8B-B14F-4D97-AF65-F5344CB8AC3E}">
        <p14:creationId xmlns:p14="http://schemas.microsoft.com/office/powerpoint/2010/main" val="1329261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E8408-F6BA-4AD0-88E9-07C2EC36AA6D}"/>
              </a:ext>
            </a:extLst>
          </p:cNvPr>
          <p:cNvSpPr>
            <a:spLocks noGrp="1"/>
          </p:cNvSpPr>
          <p:nvPr>
            <p:ph type="title"/>
          </p:nvPr>
        </p:nvSpPr>
        <p:spPr/>
        <p:txBody>
          <a:bodyPr>
            <a:normAutofit fontScale="90000"/>
          </a:bodyPr>
          <a:lstStyle/>
          <a:p>
            <a:r>
              <a:rPr lang="en-US" dirty="0"/>
              <a:t>Special taxing district records commission (parks district, library district etc.) orc 149.412</a:t>
            </a:r>
          </a:p>
        </p:txBody>
      </p:sp>
      <p:sp>
        <p:nvSpPr>
          <p:cNvPr id="3" name="Content Placeholder 2">
            <a:extLst>
              <a:ext uri="{FF2B5EF4-FFF2-40B4-BE49-F238E27FC236}">
                <a16:creationId xmlns:a16="http://schemas.microsoft.com/office/drawing/2014/main" id="{A0C7B51F-A678-4601-B151-35D5C8F13434}"/>
              </a:ext>
            </a:extLst>
          </p:cNvPr>
          <p:cNvSpPr>
            <a:spLocks noGrp="1"/>
          </p:cNvSpPr>
          <p:nvPr>
            <p:ph idx="1"/>
          </p:nvPr>
        </p:nvSpPr>
        <p:spPr/>
        <p:txBody>
          <a:bodyPr/>
          <a:lstStyle/>
          <a:p>
            <a:r>
              <a:rPr lang="en-US" dirty="0"/>
              <a:t>Chair of the Governing Board</a:t>
            </a:r>
          </a:p>
          <a:p>
            <a:r>
              <a:rPr lang="en-US" dirty="0"/>
              <a:t>Fiscal representative from Board</a:t>
            </a:r>
          </a:p>
          <a:p>
            <a:r>
              <a:rPr lang="en-US" dirty="0"/>
              <a:t>Legal representative from Board</a:t>
            </a:r>
          </a:p>
          <a:p>
            <a:r>
              <a:rPr lang="en-US" dirty="0"/>
              <a:t>Must meet at least once every 12 months (more frequent meetings recommended) </a:t>
            </a:r>
          </a:p>
        </p:txBody>
      </p:sp>
    </p:spTree>
    <p:extLst>
      <p:ext uri="{BB962C8B-B14F-4D97-AF65-F5344CB8AC3E}">
        <p14:creationId xmlns:p14="http://schemas.microsoft.com/office/powerpoint/2010/main" val="3452856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43F43-F215-4B2B-8593-79CE0DC8C250}"/>
              </a:ext>
            </a:extLst>
          </p:cNvPr>
          <p:cNvSpPr>
            <a:spLocks noGrp="1"/>
          </p:cNvSpPr>
          <p:nvPr>
            <p:ph type="title"/>
          </p:nvPr>
        </p:nvSpPr>
        <p:spPr/>
        <p:txBody>
          <a:bodyPr/>
          <a:lstStyle/>
          <a:p>
            <a:r>
              <a:rPr lang="en-US" dirty="0"/>
              <a:t>Records commission meetings</a:t>
            </a:r>
          </a:p>
        </p:txBody>
      </p:sp>
      <p:sp>
        <p:nvSpPr>
          <p:cNvPr id="3" name="Content Placeholder 2">
            <a:extLst>
              <a:ext uri="{FF2B5EF4-FFF2-40B4-BE49-F238E27FC236}">
                <a16:creationId xmlns:a16="http://schemas.microsoft.com/office/drawing/2014/main" id="{F7561127-62C6-44A6-BAE1-EB0D78524FD7}"/>
              </a:ext>
            </a:extLst>
          </p:cNvPr>
          <p:cNvSpPr>
            <a:spLocks noGrp="1"/>
          </p:cNvSpPr>
          <p:nvPr>
            <p:ph idx="1"/>
          </p:nvPr>
        </p:nvSpPr>
        <p:spPr/>
        <p:txBody>
          <a:bodyPr/>
          <a:lstStyle/>
          <a:p>
            <a:r>
              <a:rPr lang="en-US" dirty="0"/>
              <a:t>Meetings must be open to the public</a:t>
            </a:r>
          </a:p>
          <a:p>
            <a:r>
              <a:rPr lang="en-US" dirty="0"/>
              <a:t>Public must be given notice that the meeting is going to occur</a:t>
            </a:r>
          </a:p>
          <a:p>
            <a:r>
              <a:rPr lang="en-US" dirty="0"/>
              <a:t>Keep detailed minutes</a:t>
            </a:r>
          </a:p>
        </p:txBody>
      </p:sp>
    </p:spTree>
    <p:extLst>
      <p:ext uri="{BB962C8B-B14F-4D97-AF65-F5344CB8AC3E}">
        <p14:creationId xmlns:p14="http://schemas.microsoft.com/office/powerpoint/2010/main" val="15609197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16106</TotalTime>
  <Words>1478</Words>
  <Application>Microsoft Office PowerPoint</Application>
  <PresentationFormat>Widescreen</PresentationFormat>
  <Paragraphs>205</Paragraphs>
  <Slides>30</Slides>
  <Notes>29</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30</vt:i4>
      </vt:variant>
    </vt:vector>
  </HeadingPairs>
  <TitlesOfParts>
    <vt:vector size="37" baseType="lpstr">
      <vt:lpstr>Arial</vt:lpstr>
      <vt:lpstr>Calibri</vt:lpstr>
      <vt:lpstr>Trebuchet MS</vt:lpstr>
      <vt:lpstr>Tw Cen MT</vt:lpstr>
      <vt:lpstr>Circuit</vt:lpstr>
      <vt:lpstr>Acrobat Document</vt:lpstr>
      <vt:lpstr>Document</vt:lpstr>
      <vt:lpstr>Records Retention</vt:lpstr>
      <vt:lpstr>Benefits of proper records management</vt:lpstr>
      <vt:lpstr>Elements of an effective records management system </vt:lpstr>
      <vt:lpstr>Records commissions</vt:lpstr>
      <vt:lpstr>Functions of records commissions </vt:lpstr>
      <vt:lpstr>Municipal Records Commissions (ORC 149.39)</vt:lpstr>
      <vt:lpstr>Township records commission ORC 149.42</vt:lpstr>
      <vt:lpstr>Special taxing district records commission (parks district, library district etc.) orc 149.412</vt:lpstr>
      <vt:lpstr>Records commission meetings</vt:lpstr>
      <vt:lpstr>Retention schedules</vt:lpstr>
      <vt:lpstr>Using a Retention Schedule</vt:lpstr>
      <vt:lpstr>PowerPoint Presentation</vt:lpstr>
      <vt:lpstr>Litigation and liabilities for improper disposal</vt:lpstr>
      <vt:lpstr>Inventory the records your office creates </vt:lpstr>
      <vt:lpstr>Record Series</vt:lpstr>
      <vt:lpstr>Records Life Cycle</vt:lpstr>
      <vt:lpstr>PowerPoint Presentation</vt:lpstr>
      <vt:lpstr>Determining Retention Periods</vt:lpstr>
      <vt:lpstr>Retention Periods</vt:lpstr>
      <vt:lpstr>Retention Schedules (Form RC-2)</vt:lpstr>
      <vt:lpstr>Form Rc-2</vt:lpstr>
      <vt:lpstr>PowerPoint Presentation</vt:lpstr>
      <vt:lpstr>Obsolete Records</vt:lpstr>
      <vt:lpstr>One-Time Disposal (Form RC-1)</vt:lpstr>
      <vt:lpstr>Certificate of Records Disposal (Form RC-3)</vt:lpstr>
      <vt:lpstr>Email </vt:lpstr>
      <vt:lpstr>PowerPoint Presentation</vt:lpstr>
      <vt:lpstr>Include electronic records in public records policy</vt:lpstr>
      <vt:lpstr>Records Management Resources</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 M. Stuffel</dc:creator>
  <cp:lastModifiedBy>Bennet M. Stuffel</cp:lastModifiedBy>
  <cp:revision>60</cp:revision>
  <cp:lastPrinted>2024-02-28T20:06:45Z</cp:lastPrinted>
  <dcterms:created xsi:type="dcterms:W3CDTF">2024-02-14T16:56:01Z</dcterms:created>
  <dcterms:modified xsi:type="dcterms:W3CDTF">2024-02-29T18:23:50Z</dcterms:modified>
</cp:coreProperties>
</file>